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256" r:id="rId6"/>
    <p:sldId id="257" r:id="rId7"/>
    <p:sldId id="260" r:id="rId8"/>
    <p:sldId id="261" r:id="rId9"/>
    <p:sldId id="262" r:id="rId10"/>
    <p:sldId id="263" r:id="rId11"/>
    <p:sldId id="267" r:id="rId12"/>
    <p:sldId id="264" r:id="rId13"/>
    <p:sldId id="26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954" autoAdjust="0"/>
  </p:normalViewPr>
  <p:slideViewPr>
    <p:cSldViewPr snapToGrid="0">
      <p:cViewPr varScale="1">
        <p:scale>
          <a:sx n="64" d="100"/>
          <a:sy n="64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, Sinead" userId="d0d3d7b2-e11e-4c8f-920f-dc6a3c48a7d1" providerId="ADAL" clId="{B701A838-B573-4A50-92FF-DD42B7C8E7EE}"/>
    <pc:docChg chg="custSel modSld">
      <pc:chgData name="Graham, Sinead" userId="d0d3d7b2-e11e-4c8f-920f-dc6a3c48a7d1" providerId="ADAL" clId="{B701A838-B573-4A50-92FF-DD42B7C8E7EE}" dt="2023-09-20T06:47:59.324" v="605" actId="20577"/>
      <pc:docMkLst>
        <pc:docMk/>
      </pc:docMkLst>
      <pc:sldChg chg="modSp mod modNotesTx">
        <pc:chgData name="Graham, Sinead" userId="d0d3d7b2-e11e-4c8f-920f-dc6a3c48a7d1" providerId="ADAL" clId="{B701A838-B573-4A50-92FF-DD42B7C8E7EE}" dt="2023-09-20T06:47:59.324" v="605" actId="20577"/>
        <pc:sldMkLst>
          <pc:docMk/>
          <pc:sldMk cId="1374657011" sldId="256"/>
        </pc:sldMkLst>
        <pc:spChg chg="mod">
          <ac:chgData name="Graham, Sinead" userId="d0d3d7b2-e11e-4c8f-920f-dc6a3c48a7d1" providerId="ADAL" clId="{B701A838-B573-4A50-92FF-DD42B7C8E7EE}" dt="2023-09-20T06:47:59.324" v="605" actId="20577"/>
          <ac:spMkLst>
            <pc:docMk/>
            <pc:sldMk cId="1374657011" sldId="256"/>
            <ac:spMk id="3" creationId="{00000000-0000-0000-0000-000000000000}"/>
          </ac:spMkLst>
        </pc:spChg>
      </pc:sldChg>
      <pc:sldChg chg="modNotesTx">
        <pc:chgData name="Graham, Sinead" userId="d0d3d7b2-e11e-4c8f-920f-dc6a3c48a7d1" providerId="ADAL" clId="{B701A838-B573-4A50-92FF-DD42B7C8E7EE}" dt="2023-09-19T07:28:14.652" v="529" actId="20577"/>
        <pc:sldMkLst>
          <pc:docMk/>
          <pc:sldMk cId="1118955640" sldId="257"/>
        </pc:sldMkLst>
      </pc:sldChg>
      <pc:sldChg chg="modNotesTx">
        <pc:chgData name="Graham, Sinead" userId="d0d3d7b2-e11e-4c8f-920f-dc6a3c48a7d1" providerId="ADAL" clId="{B701A838-B573-4A50-92FF-DD42B7C8E7EE}" dt="2023-09-19T07:28:16.931" v="530" actId="20577"/>
        <pc:sldMkLst>
          <pc:docMk/>
          <pc:sldMk cId="3562036635" sldId="260"/>
        </pc:sldMkLst>
      </pc:sldChg>
      <pc:sldChg chg="modSp mod modNotesTx">
        <pc:chgData name="Graham, Sinead" userId="d0d3d7b2-e11e-4c8f-920f-dc6a3c48a7d1" providerId="ADAL" clId="{B701A838-B573-4A50-92FF-DD42B7C8E7EE}" dt="2023-09-19T07:28:20.519" v="532" actId="20577"/>
        <pc:sldMkLst>
          <pc:docMk/>
          <pc:sldMk cId="1302400843" sldId="261"/>
        </pc:sldMkLst>
        <pc:spChg chg="mod">
          <ac:chgData name="Graham, Sinead" userId="d0d3d7b2-e11e-4c8f-920f-dc6a3c48a7d1" providerId="ADAL" clId="{B701A838-B573-4A50-92FF-DD42B7C8E7EE}" dt="2023-09-19T07:19:38.369" v="477" actId="20577"/>
          <ac:spMkLst>
            <pc:docMk/>
            <pc:sldMk cId="1302400843" sldId="261"/>
            <ac:spMk id="5" creationId="{00000000-0000-0000-0000-000000000000}"/>
          </ac:spMkLst>
        </pc:spChg>
      </pc:sldChg>
      <pc:sldChg chg="modNotesTx">
        <pc:chgData name="Graham, Sinead" userId="d0d3d7b2-e11e-4c8f-920f-dc6a3c48a7d1" providerId="ADAL" clId="{B701A838-B573-4A50-92FF-DD42B7C8E7EE}" dt="2023-09-19T07:28:23.007" v="533" actId="20577"/>
        <pc:sldMkLst>
          <pc:docMk/>
          <pc:sldMk cId="371861765" sldId="262"/>
        </pc:sldMkLst>
      </pc:sldChg>
      <pc:sldChg chg="modNotesTx">
        <pc:chgData name="Graham, Sinead" userId="d0d3d7b2-e11e-4c8f-920f-dc6a3c48a7d1" providerId="ADAL" clId="{B701A838-B573-4A50-92FF-DD42B7C8E7EE}" dt="2023-09-19T07:28:27.080" v="534" actId="20577"/>
        <pc:sldMkLst>
          <pc:docMk/>
          <pc:sldMk cId="562777639" sldId="263"/>
        </pc:sldMkLst>
      </pc:sldChg>
      <pc:sldChg chg="modNotesTx">
        <pc:chgData name="Graham, Sinead" userId="d0d3d7b2-e11e-4c8f-920f-dc6a3c48a7d1" providerId="ADAL" clId="{B701A838-B573-4A50-92FF-DD42B7C8E7EE}" dt="2023-09-19T07:28:31.072" v="536" actId="20577"/>
        <pc:sldMkLst>
          <pc:docMk/>
          <pc:sldMk cId="2457928857" sldId="264"/>
        </pc:sldMkLst>
      </pc:sldChg>
      <pc:sldChg chg="modNotesTx">
        <pc:chgData name="Graham, Sinead" userId="d0d3d7b2-e11e-4c8f-920f-dc6a3c48a7d1" providerId="ADAL" clId="{B701A838-B573-4A50-92FF-DD42B7C8E7EE}" dt="2023-09-19T07:28:35.962" v="538" actId="20577"/>
        <pc:sldMkLst>
          <pc:docMk/>
          <pc:sldMk cId="772380433" sldId="266"/>
        </pc:sldMkLst>
      </pc:sldChg>
      <pc:sldChg chg="modNotesTx">
        <pc:chgData name="Graham, Sinead" userId="d0d3d7b2-e11e-4c8f-920f-dc6a3c48a7d1" providerId="ADAL" clId="{B701A838-B573-4A50-92FF-DD42B7C8E7EE}" dt="2023-09-19T07:28:29.118" v="535" actId="20577"/>
        <pc:sldMkLst>
          <pc:docMk/>
          <pc:sldMk cId="1026569355" sldId="267"/>
        </pc:sldMkLst>
      </pc:sldChg>
      <pc:sldChg chg="modNotesTx">
        <pc:chgData name="Graham, Sinead" userId="d0d3d7b2-e11e-4c8f-920f-dc6a3c48a7d1" providerId="ADAL" clId="{B701A838-B573-4A50-92FF-DD42B7C8E7EE}" dt="2023-09-19T07:28:33.394" v="537" actId="20577"/>
        <pc:sldMkLst>
          <pc:docMk/>
          <pc:sldMk cId="1394174656" sldId="268"/>
        </pc:sldMkLst>
      </pc:sldChg>
    </pc:docChg>
  </pc:docChgLst>
  <pc:docChgLst>
    <pc:chgData name="Graham, Sinead" userId="d0d3d7b2-e11e-4c8f-920f-dc6a3c48a7d1" providerId="ADAL" clId="{848A5C24-2E3B-4FD2-A223-CBAE4D7D3E79}"/>
    <pc:docChg chg="undo custSel addSld delSld modSld">
      <pc:chgData name="Graham, Sinead" userId="d0d3d7b2-e11e-4c8f-920f-dc6a3c48a7d1" providerId="ADAL" clId="{848A5C24-2E3B-4FD2-A223-CBAE4D7D3E79}" dt="2023-08-23T08:50:52.304" v="6570" actId="20577"/>
      <pc:docMkLst>
        <pc:docMk/>
      </pc:docMkLst>
      <pc:sldChg chg="modSp mod modNotesTx">
        <pc:chgData name="Graham, Sinead" userId="d0d3d7b2-e11e-4c8f-920f-dc6a3c48a7d1" providerId="ADAL" clId="{848A5C24-2E3B-4FD2-A223-CBAE4D7D3E79}" dt="2023-08-09T07:00:11.035" v="3541"/>
        <pc:sldMkLst>
          <pc:docMk/>
          <pc:sldMk cId="1374657011" sldId="256"/>
        </pc:sldMkLst>
        <pc:spChg chg="mod">
          <ac:chgData name="Graham, Sinead" userId="d0d3d7b2-e11e-4c8f-920f-dc6a3c48a7d1" providerId="ADAL" clId="{848A5C24-2E3B-4FD2-A223-CBAE4D7D3E79}" dt="2023-07-25T10:30:28.460" v="2237" actId="20577"/>
          <ac:spMkLst>
            <pc:docMk/>
            <pc:sldMk cId="1374657011" sldId="256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0:23:55.122" v="2236" actId="20577"/>
          <ac:spMkLst>
            <pc:docMk/>
            <pc:sldMk cId="1374657011" sldId="256"/>
            <ac:spMk id="3" creationId="{00000000-0000-0000-0000-000000000000}"/>
          </ac:spMkLst>
        </pc:spChg>
      </pc:sldChg>
      <pc:sldChg chg="modSp mod modNotesTx">
        <pc:chgData name="Graham, Sinead" userId="d0d3d7b2-e11e-4c8f-920f-dc6a3c48a7d1" providerId="ADAL" clId="{848A5C24-2E3B-4FD2-A223-CBAE4D7D3E79}" dt="2023-08-09T07:01:53.261" v="3920" actId="20577"/>
        <pc:sldMkLst>
          <pc:docMk/>
          <pc:sldMk cId="1118955640" sldId="257"/>
        </pc:sldMkLst>
        <pc:spChg chg="mod">
          <ac:chgData name="Graham, Sinead" userId="d0d3d7b2-e11e-4c8f-920f-dc6a3c48a7d1" providerId="ADAL" clId="{848A5C24-2E3B-4FD2-A223-CBAE4D7D3E79}" dt="2023-07-25T07:43:00.952" v="168" actId="20577"/>
          <ac:spMkLst>
            <pc:docMk/>
            <pc:sldMk cId="1118955640" sldId="257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09:13:14.780" v="1545" actId="20577"/>
          <ac:spMkLst>
            <pc:docMk/>
            <pc:sldMk cId="1118955640" sldId="257"/>
            <ac:spMk id="5" creationId="{00000000-0000-0000-0000-000000000000}"/>
          </ac:spMkLst>
        </pc:spChg>
      </pc:sldChg>
      <pc:sldChg chg="del">
        <pc:chgData name="Graham, Sinead" userId="d0d3d7b2-e11e-4c8f-920f-dc6a3c48a7d1" providerId="ADAL" clId="{848A5C24-2E3B-4FD2-A223-CBAE4D7D3E79}" dt="2023-07-25T07:38:40.611" v="1" actId="2696"/>
        <pc:sldMkLst>
          <pc:docMk/>
          <pc:sldMk cId="4007229116" sldId="258"/>
        </pc:sldMkLst>
      </pc:sldChg>
      <pc:sldChg chg="modSp mod">
        <pc:chgData name="Graham, Sinead" userId="d0d3d7b2-e11e-4c8f-920f-dc6a3c48a7d1" providerId="ADAL" clId="{848A5C24-2E3B-4FD2-A223-CBAE4D7D3E79}" dt="2023-07-25T07:38:28.690" v="0" actId="1076"/>
        <pc:sldMkLst>
          <pc:docMk/>
          <pc:sldMk cId="2028927309" sldId="259"/>
        </pc:sldMkLst>
        <pc:picChg chg="mod">
          <ac:chgData name="Graham, Sinead" userId="d0d3d7b2-e11e-4c8f-920f-dc6a3c48a7d1" providerId="ADAL" clId="{848A5C24-2E3B-4FD2-A223-CBAE4D7D3E79}" dt="2023-07-25T07:38:28.690" v="0" actId="1076"/>
          <ac:picMkLst>
            <pc:docMk/>
            <pc:sldMk cId="2028927309" sldId="259"/>
            <ac:picMk id="5" creationId="{EA9691B0-4E4B-30D7-20EC-545683F23D4E}"/>
          </ac:picMkLst>
        </pc:picChg>
      </pc:sldChg>
      <pc:sldChg chg="modSp add mod modNotesTx">
        <pc:chgData name="Graham, Sinead" userId="d0d3d7b2-e11e-4c8f-920f-dc6a3c48a7d1" providerId="ADAL" clId="{848A5C24-2E3B-4FD2-A223-CBAE4D7D3E79}" dt="2023-08-09T07:13:06.292" v="4848" actId="20577"/>
        <pc:sldMkLst>
          <pc:docMk/>
          <pc:sldMk cId="3562036635" sldId="260"/>
        </pc:sldMkLst>
        <pc:spChg chg="mod">
          <ac:chgData name="Graham, Sinead" userId="d0d3d7b2-e11e-4c8f-920f-dc6a3c48a7d1" providerId="ADAL" clId="{848A5C24-2E3B-4FD2-A223-CBAE4D7D3E79}" dt="2023-07-25T09:19:06.709" v="1855" actId="20577"/>
          <ac:spMkLst>
            <pc:docMk/>
            <pc:sldMk cId="3562036635" sldId="260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8-09T07:07:17.851" v="4721" actId="20577"/>
          <ac:spMkLst>
            <pc:docMk/>
            <pc:sldMk cId="3562036635" sldId="260"/>
            <ac:spMk id="5" creationId="{00000000-0000-0000-0000-000000000000}"/>
          </ac:spMkLst>
        </pc:spChg>
      </pc:sldChg>
      <pc:sldChg chg="modSp add mod modNotesTx">
        <pc:chgData name="Graham, Sinead" userId="d0d3d7b2-e11e-4c8f-920f-dc6a3c48a7d1" providerId="ADAL" clId="{848A5C24-2E3B-4FD2-A223-CBAE4D7D3E79}" dt="2023-08-09T07:17:29.065" v="5200" actId="20577"/>
        <pc:sldMkLst>
          <pc:docMk/>
          <pc:sldMk cId="1302400843" sldId="261"/>
        </pc:sldMkLst>
        <pc:spChg chg="mod">
          <ac:chgData name="Graham, Sinead" userId="d0d3d7b2-e11e-4c8f-920f-dc6a3c48a7d1" providerId="ADAL" clId="{848A5C24-2E3B-4FD2-A223-CBAE4D7D3E79}" dt="2023-07-25T09:19:13.661" v="1868" actId="20577"/>
          <ac:spMkLst>
            <pc:docMk/>
            <pc:sldMk cId="1302400843" sldId="261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0:54:39.564" v="2677" actId="20577"/>
          <ac:spMkLst>
            <pc:docMk/>
            <pc:sldMk cId="1302400843" sldId="261"/>
            <ac:spMk id="5" creationId="{00000000-0000-0000-0000-000000000000}"/>
          </ac:spMkLst>
        </pc:spChg>
      </pc:sldChg>
      <pc:sldChg chg="modSp add mod modNotesTx">
        <pc:chgData name="Graham, Sinead" userId="d0d3d7b2-e11e-4c8f-920f-dc6a3c48a7d1" providerId="ADAL" clId="{848A5C24-2E3B-4FD2-A223-CBAE4D7D3E79}" dt="2023-08-23T08:49:15.047" v="6256" actId="20577"/>
        <pc:sldMkLst>
          <pc:docMk/>
          <pc:sldMk cId="371861765" sldId="262"/>
        </pc:sldMkLst>
        <pc:spChg chg="mod">
          <ac:chgData name="Graham, Sinead" userId="d0d3d7b2-e11e-4c8f-920f-dc6a3c48a7d1" providerId="ADAL" clId="{848A5C24-2E3B-4FD2-A223-CBAE4D7D3E79}" dt="2023-07-25T09:19:18.757" v="1874" actId="20577"/>
          <ac:spMkLst>
            <pc:docMk/>
            <pc:sldMk cId="371861765" sldId="262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1:04:29.202" v="3339" actId="20577"/>
          <ac:spMkLst>
            <pc:docMk/>
            <pc:sldMk cId="371861765" sldId="262"/>
            <ac:spMk id="5" creationId="{00000000-0000-0000-0000-000000000000}"/>
          </ac:spMkLst>
        </pc:spChg>
      </pc:sldChg>
      <pc:sldChg chg="modSp add mod modNotesTx">
        <pc:chgData name="Graham, Sinead" userId="d0d3d7b2-e11e-4c8f-920f-dc6a3c48a7d1" providerId="ADAL" clId="{848A5C24-2E3B-4FD2-A223-CBAE4D7D3E79}" dt="2023-08-23T08:50:00.606" v="6417" actId="20577"/>
        <pc:sldMkLst>
          <pc:docMk/>
          <pc:sldMk cId="562777639" sldId="263"/>
        </pc:sldMkLst>
        <pc:spChg chg="mod">
          <ac:chgData name="Graham, Sinead" userId="d0d3d7b2-e11e-4c8f-920f-dc6a3c48a7d1" providerId="ADAL" clId="{848A5C24-2E3B-4FD2-A223-CBAE4D7D3E79}" dt="2023-07-25T09:12:18.638" v="1454" actId="20577"/>
          <ac:spMkLst>
            <pc:docMk/>
            <pc:sldMk cId="562777639" sldId="263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09:18:31.605" v="1845" actId="20577"/>
          <ac:spMkLst>
            <pc:docMk/>
            <pc:sldMk cId="562777639" sldId="263"/>
            <ac:spMk id="5" creationId="{00000000-0000-0000-0000-000000000000}"/>
          </ac:spMkLst>
        </pc:spChg>
      </pc:sldChg>
      <pc:sldChg chg="modSp add mod modNotesTx">
        <pc:chgData name="Graham, Sinead" userId="d0d3d7b2-e11e-4c8f-920f-dc6a3c48a7d1" providerId="ADAL" clId="{848A5C24-2E3B-4FD2-A223-CBAE4D7D3E79}" dt="2023-08-23T08:50:52.304" v="6570" actId="20577"/>
        <pc:sldMkLst>
          <pc:docMk/>
          <pc:sldMk cId="2457928857" sldId="264"/>
        </pc:sldMkLst>
        <pc:spChg chg="mod">
          <ac:chgData name="Graham, Sinead" userId="d0d3d7b2-e11e-4c8f-920f-dc6a3c48a7d1" providerId="ADAL" clId="{848A5C24-2E3B-4FD2-A223-CBAE4D7D3E79}" dt="2023-07-25T09:19:31.079" v="1895" actId="20577"/>
          <ac:spMkLst>
            <pc:docMk/>
            <pc:sldMk cId="2457928857" sldId="264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1:02:41.129" v="3262" actId="20577"/>
          <ac:spMkLst>
            <pc:docMk/>
            <pc:sldMk cId="2457928857" sldId="264"/>
            <ac:spMk id="5" creationId="{00000000-0000-0000-0000-000000000000}"/>
          </ac:spMkLst>
        </pc:spChg>
      </pc:sldChg>
      <pc:sldChg chg="modSp add del mod">
        <pc:chgData name="Graham, Sinead" userId="d0d3d7b2-e11e-4c8f-920f-dc6a3c48a7d1" providerId="ADAL" clId="{848A5C24-2E3B-4FD2-A223-CBAE4D7D3E79}" dt="2023-07-25T10:42:02.476" v="2392" actId="2696"/>
        <pc:sldMkLst>
          <pc:docMk/>
          <pc:sldMk cId="22493855" sldId="265"/>
        </pc:sldMkLst>
        <pc:spChg chg="mod">
          <ac:chgData name="Graham, Sinead" userId="d0d3d7b2-e11e-4c8f-920f-dc6a3c48a7d1" providerId="ADAL" clId="{848A5C24-2E3B-4FD2-A223-CBAE4D7D3E79}" dt="2023-07-25T09:13:55.794" v="1555"/>
          <ac:spMkLst>
            <pc:docMk/>
            <pc:sldMk cId="22493855" sldId="265"/>
            <ac:spMk id="2" creationId="{00000000-0000-0000-0000-000000000000}"/>
          </ac:spMkLst>
        </pc:spChg>
      </pc:sldChg>
      <pc:sldChg chg="addSp modSp add mod modNotesTx">
        <pc:chgData name="Graham, Sinead" userId="d0d3d7b2-e11e-4c8f-920f-dc6a3c48a7d1" providerId="ADAL" clId="{848A5C24-2E3B-4FD2-A223-CBAE4D7D3E79}" dt="2023-08-09T07:04:48.748" v="4433" actId="20577"/>
        <pc:sldMkLst>
          <pc:docMk/>
          <pc:sldMk cId="772380433" sldId="266"/>
        </pc:sldMkLst>
        <pc:spChg chg="mod">
          <ac:chgData name="Graham, Sinead" userId="d0d3d7b2-e11e-4c8f-920f-dc6a3c48a7d1" providerId="ADAL" clId="{848A5C24-2E3B-4FD2-A223-CBAE4D7D3E79}" dt="2023-07-25T07:44:35.408" v="227" actId="20577"/>
          <ac:spMkLst>
            <pc:docMk/>
            <pc:sldMk cId="772380433" sldId="266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8-09T07:04:48.748" v="4433" actId="20577"/>
          <ac:spMkLst>
            <pc:docMk/>
            <pc:sldMk cId="772380433" sldId="266"/>
            <ac:spMk id="5" creationId="{00000000-0000-0000-0000-000000000000}"/>
          </ac:spMkLst>
        </pc:spChg>
        <pc:picChg chg="add mod">
          <ac:chgData name="Graham, Sinead" userId="d0d3d7b2-e11e-4c8f-920f-dc6a3c48a7d1" providerId="ADAL" clId="{848A5C24-2E3B-4FD2-A223-CBAE4D7D3E79}" dt="2023-07-25T07:44:33.487" v="226" actId="1076"/>
          <ac:picMkLst>
            <pc:docMk/>
            <pc:sldMk cId="772380433" sldId="266"/>
            <ac:picMk id="3" creationId="{6DDADD44-E3A0-9EA0-0B3B-E7E775B16089}"/>
          </ac:picMkLst>
        </pc:picChg>
      </pc:sldChg>
      <pc:sldChg chg="modSp add mod modNotesTx">
        <pc:chgData name="Graham, Sinead" userId="d0d3d7b2-e11e-4c8f-920f-dc6a3c48a7d1" providerId="ADAL" clId="{848A5C24-2E3B-4FD2-A223-CBAE4D7D3E79}" dt="2023-08-23T08:50:37.012" v="6518" actId="20577"/>
        <pc:sldMkLst>
          <pc:docMk/>
          <pc:sldMk cId="1026569355" sldId="267"/>
        </pc:sldMkLst>
        <pc:spChg chg="mod">
          <ac:chgData name="Graham, Sinead" userId="d0d3d7b2-e11e-4c8f-920f-dc6a3c48a7d1" providerId="ADAL" clId="{848A5C24-2E3B-4FD2-A223-CBAE4D7D3E79}" dt="2023-07-25T09:19:24.143" v="1880" actId="20577"/>
          <ac:spMkLst>
            <pc:docMk/>
            <pc:sldMk cId="1026569355" sldId="267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0:38:40.646" v="2391" actId="20577"/>
          <ac:spMkLst>
            <pc:docMk/>
            <pc:sldMk cId="1026569355" sldId="267"/>
            <ac:spMk id="5" creationId="{00000000-0000-0000-0000-000000000000}"/>
          </ac:spMkLst>
        </pc:spChg>
      </pc:sldChg>
      <pc:sldChg chg="modSp add mod modNotesTx">
        <pc:chgData name="Graham, Sinead" userId="d0d3d7b2-e11e-4c8f-920f-dc6a3c48a7d1" providerId="ADAL" clId="{848A5C24-2E3B-4FD2-A223-CBAE4D7D3E79}" dt="2023-08-09T07:28:28.153" v="5926" actId="20577"/>
        <pc:sldMkLst>
          <pc:docMk/>
          <pc:sldMk cId="1394174656" sldId="268"/>
        </pc:sldMkLst>
        <pc:spChg chg="mod">
          <ac:chgData name="Graham, Sinead" userId="d0d3d7b2-e11e-4c8f-920f-dc6a3c48a7d1" providerId="ADAL" clId="{848A5C24-2E3B-4FD2-A223-CBAE4D7D3E79}" dt="2023-07-25T11:01:20.697" v="3076" actId="20577"/>
          <ac:spMkLst>
            <pc:docMk/>
            <pc:sldMk cId="1394174656" sldId="268"/>
            <ac:spMk id="2" creationId="{00000000-0000-0000-0000-000000000000}"/>
          </ac:spMkLst>
        </pc:spChg>
        <pc:spChg chg="mod">
          <ac:chgData name="Graham, Sinead" userId="d0d3d7b2-e11e-4c8f-920f-dc6a3c48a7d1" providerId="ADAL" clId="{848A5C24-2E3B-4FD2-A223-CBAE4D7D3E79}" dt="2023-07-25T11:03:13.828" v="3336" actId="20577"/>
          <ac:spMkLst>
            <pc:docMk/>
            <pc:sldMk cId="1394174656" sldId="26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585B-27A9-4D8E-9299-754315948E18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AB3E-4224-438C-A9B9-45DC6BD4AD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5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90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27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3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2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6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994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0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46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20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79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79AB3E-4224-438C-A9B9-45DC6BD4ADA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8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9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7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9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6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4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9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8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1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2CA7-74A3-415E-8040-BF6F7E95EBF0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B356-2357-48D5-BF78-0CC8BE0B3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4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Ctrix@wakefield.gov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akefieldadults.trixonline.co.uk/chapter/using-this-procedure-site" TargetMode="External"/><Relationship Id="rId3" Type="http://schemas.openxmlformats.org/officeDocument/2006/relationships/hyperlink" Target="https://wakefieldadults.trixonline.co.uk/" TargetMode="External"/><Relationship Id="rId7" Type="http://schemas.openxmlformats.org/officeDocument/2006/relationships/hyperlink" Target="https://proceduresonline.com/trixcms/adults/doc-libra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akefieldadults.trixonline.co.uk/resources/local-resources" TargetMode="External"/><Relationship Id="rId5" Type="http://schemas.openxmlformats.org/officeDocument/2006/relationships/hyperlink" Target="https://www.proceduresonline.com/resources/glossary-adults/" TargetMode="External"/><Relationship Id="rId10" Type="http://schemas.openxmlformats.org/officeDocument/2006/relationships/hyperlink" Target="https://heyzine.com/flip-book/b92da835cf.html" TargetMode="External"/><Relationship Id="rId4" Type="http://schemas.openxmlformats.org/officeDocument/2006/relationships/hyperlink" Target="https://wakefieldadults.trixonline.co.uk/contents/contents" TargetMode="External"/><Relationship Id="rId9" Type="http://schemas.openxmlformats.org/officeDocument/2006/relationships/hyperlink" Target="https://wakefieldadults.trixonline.co.uk/amendm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ynyy.trixonline.co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03.safelinks.protection.outlook.com/?url=https%3A%2F%2Fvimeo.com%2F826809075&amp;data=05%7C01%7Csineadgraham%40wakefield.gov.uk%7C85367aec0f924acdc5e208db551f2db2%7Cd76faab796b740c79b253d2fbd4ac1f1%7C0%7C0%7C638197364612651926%7CUnknown%7CTWFpbGZsb3d8eyJWIjoiMC4wLjAwMDAiLCJQIjoiV2luMzIiLCJBTiI6Ik1haWwiLCJXVCI6Mn0%3D%7C3000%7C%7C%7C&amp;sdata=xdsHZ3u%2BqOI6AN6SjiZB04lrWJCNwmZmbgbsz%2FW2G4A%3D&amp;reserved=0" TargetMode="External"/><Relationship Id="rId4" Type="http://schemas.openxmlformats.org/officeDocument/2006/relationships/hyperlink" Target="https://wakefieldchildcare.proceduresonline.com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vimeo.com%2F826809135&amp;data=05%7C01%7Csineadgraham%40wakefield.gov.uk%7C85367aec0f924acdc5e208db551f2db2%7Cd76faab796b740c79b253d2fbd4ac1f1%7C0%7C0%7C638197364612651926%7CUnknown%7CTWFpbGZsb3d8eyJWIjoiMC4wLjAwMDAiLCJQIjoiV2luMzIiLCJBTiI6Ik1haWwiLCJXVCI6Mn0%3D%7C3000%7C%7C%7C&amp;sdata=gsFpS1TTkRShwa1idN0wdKDO%2BxQv%2Fnbw99PP6EwA6l4%3D&amp;reserved=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659E-3FC9-6490-2590-87CA753BB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9D82F-ADC6-3355-9C0F-9A2B6A348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A9691B0-4E4B-30D7-20EC-545683F23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7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27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tri.x offer? Inspections &amp; reviews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tri.x</a:t>
            </a:r>
            <a:r>
              <a:rPr lang="en-GB" dirty="0"/>
              <a:t> can be utilised as an evidence library for inspections and reviews</a:t>
            </a:r>
          </a:p>
          <a:p>
            <a:r>
              <a:rPr lang="en-GB" dirty="0"/>
              <a:t>The evidence library supports gap analysis and improvement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17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744317"/>
            <a:ext cx="10515600" cy="97299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If you have any questions or comments, please send them to </a:t>
            </a:r>
            <a:r>
              <a:rPr lang="en-GB" dirty="0">
                <a:hlinkClick r:id="rId3"/>
              </a:rPr>
              <a:t>ASCtrix@wakefield.gov.uk</a:t>
            </a:r>
            <a:r>
              <a:rPr lang="en-GB" dirty="0"/>
              <a:t> with the subject “Trix questions/comments”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Graphic 2" descr="Customer review outline">
            <a:extLst>
              <a:ext uri="{FF2B5EF4-FFF2-40B4-BE49-F238E27FC236}">
                <a16:creationId xmlns:a16="http://schemas.microsoft.com/office/drawing/2014/main" id="{6DDADD44-E3A0-9EA0-0B3B-E7E775B160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3961" y="1300764"/>
            <a:ext cx="3584078" cy="358407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77238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tri.x</a:t>
            </a:r>
            <a:br>
              <a:rPr lang="en-GB" dirty="0"/>
            </a:br>
            <a:r>
              <a:rPr lang="en-GB" sz="4800" dirty="0"/>
              <a:t>online policy and procedure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Adult Social Care at Wakefield Council</a:t>
            </a:r>
          </a:p>
          <a:p>
            <a:endParaRPr lang="en-GB" dirty="0"/>
          </a:p>
          <a:p>
            <a:r>
              <a:rPr lang="en-GB" dirty="0"/>
              <a:t>Sinead Graham, Business Policy </a:t>
            </a:r>
            <a:r>
              <a:rPr lang="en-GB"/>
              <a:t>&amp; Planning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5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this session will cover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tri.x</a:t>
            </a:r>
            <a:r>
              <a:rPr lang="en-GB" dirty="0"/>
              <a:t> ?</a:t>
            </a:r>
          </a:p>
          <a:p>
            <a:r>
              <a:rPr lang="en-GB" dirty="0"/>
              <a:t>Walk through</a:t>
            </a:r>
          </a:p>
          <a:p>
            <a:r>
              <a:rPr lang="en-GB" dirty="0"/>
              <a:t>What does </a:t>
            </a:r>
            <a:r>
              <a:rPr lang="en-GB" dirty="0" err="1"/>
              <a:t>tri.x</a:t>
            </a:r>
            <a:r>
              <a:rPr lang="en-GB" dirty="0"/>
              <a:t> offer?</a:t>
            </a:r>
          </a:p>
          <a:p>
            <a:r>
              <a:rPr lang="en-GB" dirty="0"/>
              <a:t>Seek feedback from staff</a:t>
            </a:r>
          </a:p>
        </p:txBody>
      </p:sp>
    </p:spTree>
    <p:extLst>
      <p:ext uri="{BB962C8B-B14F-4D97-AF65-F5344CB8AC3E}">
        <p14:creationId xmlns:p14="http://schemas.microsoft.com/office/powerpoint/2010/main" val="111895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tri.x? General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tri.x</a:t>
            </a:r>
            <a:r>
              <a:rPr lang="en-GB" dirty="0"/>
              <a:t> is an online system, which hosts policies and procedures relating to adult social care</a:t>
            </a:r>
          </a:p>
          <a:p>
            <a:r>
              <a:rPr lang="en-GB" dirty="0"/>
              <a:t>All staff, who are working in ASC should have an account</a:t>
            </a:r>
          </a:p>
          <a:p>
            <a:r>
              <a:rPr lang="en-GB" dirty="0" err="1"/>
              <a:t>tri.x</a:t>
            </a:r>
            <a:r>
              <a:rPr lang="en-GB" dirty="0"/>
              <a:t> professionals are social care experts</a:t>
            </a:r>
          </a:p>
          <a:p>
            <a:r>
              <a:rPr lang="en-GB" dirty="0"/>
              <a:t>The front page is public and can be accessed by anyone, but there is also an area that is only accessible to staff who have an account</a:t>
            </a:r>
          </a:p>
          <a:p>
            <a:r>
              <a:rPr lang="en-GB" dirty="0"/>
              <a:t>There is a search function on the site</a:t>
            </a:r>
          </a:p>
        </p:txBody>
      </p:sp>
    </p:spTree>
    <p:extLst>
      <p:ext uri="{BB962C8B-B14F-4D97-AF65-F5344CB8AC3E}">
        <p14:creationId xmlns:p14="http://schemas.microsoft.com/office/powerpoint/2010/main" val="356203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tri.x? National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a public facing section, which has national legislation and guidance</a:t>
            </a:r>
          </a:p>
          <a:p>
            <a:r>
              <a:rPr lang="en-GB" dirty="0"/>
              <a:t>This section has been adapted by </a:t>
            </a:r>
            <a:r>
              <a:rPr lang="en-GB" dirty="0" err="1"/>
              <a:t>tri.x</a:t>
            </a:r>
            <a:r>
              <a:rPr lang="en-GB" dirty="0"/>
              <a:t> professionals to make it easier to follow and relevant for everyday practice</a:t>
            </a:r>
          </a:p>
          <a:p>
            <a:r>
              <a:rPr lang="en-GB" dirty="0"/>
              <a:t>This section is reviewed by the </a:t>
            </a:r>
            <a:r>
              <a:rPr lang="en-GB" dirty="0" err="1"/>
              <a:t>tri.x</a:t>
            </a:r>
            <a:r>
              <a:rPr lang="en-GB" dirty="0"/>
              <a:t> social care professionals twice a year and updates are signed off by relevant team members and SLT</a:t>
            </a:r>
          </a:p>
          <a:p>
            <a:r>
              <a:rPr lang="en-GB" dirty="0"/>
              <a:t>The reviews ensure that all information is up to date and relevant to the workforce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40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tri.x? Local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is also a staff section with a username and password so that only staff members are able to access it</a:t>
            </a:r>
          </a:p>
          <a:p>
            <a:r>
              <a:rPr lang="en-GB" dirty="0"/>
              <a:t>This is where you can access processes, templates and reports, which are specific to teams </a:t>
            </a:r>
            <a:r>
              <a:rPr lang="en-GB"/>
              <a:t>across ASC</a:t>
            </a:r>
            <a:endParaRPr lang="en-GB" dirty="0"/>
          </a:p>
          <a:p>
            <a:r>
              <a:rPr lang="en-GB" dirty="0"/>
              <a:t>Staff have access to all documents across ASC, which enables them to better understand all teams</a:t>
            </a:r>
          </a:p>
          <a:p>
            <a:r>
              <a:rPr lang="en-GB" dirty="0"/>
              <a:t>This also supports sharing of best practices and relevant information</a:t>
            </a:r>
          </a:p>
          <a:p>
            <a:r>
              <a:rPr lang="en-GB" dirty="0"/>
              <a:t>Teams and individuals can request that local resources are updated or removed on an ad hoc basis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6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Walk through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Home</a:t>
            </a:r>
            <a:r>
              <a:rPr lang="en-GB" dirty="0"/>
              <a:t>: overview of the site</a:t>
            </a:r>
          </a:p>
          <a:p>
            <a:r>
              <a:rPr lang="en-GB" dirty="0">
                <a:hlinkClick r:id="rId4"/>
              </a:rPr>
              <a:t>Contents</a:t>
            </a:r>
            <a:r>
              <a:rPr lang="en-GB" dirty="0"/>
              <a:t>: national legislation and guidance</a:t>
            </a:r>
          </a:p>
          <a:p>
            <a:r>
              <a:rPr lang="en-GB" dirty="0">
                <a:hlinkClick r:id="rId5"/>
              </a:rPr>
              <a:t>Glossary</a:t>
            </a:r>
            <a:r>
              <a:rPr lang="en-GB" dirty="0"/>
              <a:t>: ASC glossary</a:t>
            </a:r>
          </a:p>
          <a:p>
            <a:r>
              <a:rPr lang="en-GB" dirty="0">
                <a:hlinkClick r:id="rId6"/>
              </a:rPr>
              <a:t>Local Resources</a:t>
            </a:r>
            <a:r>
              <a:rPr lang="en-GB" dirty="0"/>
              <a:t>: Wakefield specific resources (must be logged in)</a:t>
            </a:r>
          </a:p>
          <a:p>
            <a:r>
              <a:rPr lang="en-GB" dirty="0">
                <a:hlinkClick r:id="rId7"/>
              </a:rPr>
              <a:t>tri.x Resources</a:t>
            </a:r>
            <a:r>
              <a:rPr lang="en-GB" dirty="0"/>
              <a:t>: national resources</a:t>
            </a:r>
          </a:p>
          <a:p>
            <a:r>
              <a:rPr lang="en-GB" dirty="0">
                <a:hlinkClick r:id="rId8"/>
              </a:rPr>
              <a:t>Using this Procedure Site</a:t>
            </a:r>
            <a:r>
              <a:rPr lang="en-GB" dirty="0"/>
              <a:t>: guidance on the site</a:t>
            </a:r>
          </a:p>
          <a:p>
            <a:r>
              <a:rPr lang="en-GB" dirty="0">
                <a:hlinkClick r:id="rId9"/>
              </a:rPr>
              <a:t>Amendments</a:t>
            </a:r>
            <a:r>
              <a:rPr lang="en-GB" dirty="0"/>
              <a:t>: any changes that have been made to the site</a:t>
            </a:r>
          </a:p>
          <a:p>
            <a:r>
              <a:rPr lang="en-GB" dirty="0">
                <a:hlinkClick r:id="rId10"/>
              </a:rPr>
              <a:t>Logging in</a:t>
            </a:r>
            <a:r>
              <a:rPr lang="en-GB" dirty="0"/>
              <a:t>: guidance on logging in</a:t>
            </a:r>
          </a:p>
        </p:txBody>
      </p:sp>
    </p:spTree>
    <p:extLst>
      <p:ext uri="{BB962C8B-B14F-4D97-AF65-F5344CB8AC3E}">
        <p14:creationId xmlns:p14="http://schemas.microsoft.com/office/powerpoint/2010/main" val="56277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tri.x offer? Staff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relevant documents for working in ASC are held in one place</a:t>
            </a:r>
          </a:p>
          <a:p>
            <a:r>
              <a:rPr lang="en-GB" dirty="0">
                <a:hlinkClick r:id="rId3"/>
              </a:rPr>
              <a:t>Adults Safeguarding </a:t>
            </a:r>
            <a:r>
              <a:rPr lang="en-GB" dirty="0"/>
              <a:t>and </a:t>
            </a:r>
            <a:r>
              <a:rPr lang="en-GB" dirty="0">
                <a:hlinkClick r:id="rId4"/>
              </a:rPr>
              <a:t>Children’s</a:t>
            </a:r>
            <a:r>
              <a:rPr lang="en-GB" dirty="0"/>
              <a:t> also have a </a:t>
            </a:r>
            <a:r>
              <a:rPr lang="en-GB" dirty="0" err="1"/>
              <a:t>tri.x</a:t>
            </a:r>
            <a:r>
              <a:rPr lang="en-GB" dirty="0"/>
              <a:t> site</a:t>
            </a:r>
          </a:p>
          <a:p>
            <a:r>
              <a:rPr lang="en-GB" dirty="0"/>
              <a:t>They can see and complete reading tasks from their </a:t>
            </a:r>
            <a:r>
              <a:rPr lang="en-GB" dirty="0">
                <a:hlinkClick r:id="rId5"/>
              </a:rPr>
              <a:t>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56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tri.x offer? Managers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Managers can set reading tasks for </a:t>
            </a:r>
            <a:r>
              <a:rPr lang="en-GB" dirty="0">
                <a:hlinkClick r:id="rId3"/>
              </a:rPr>
              <a:t>staff</a:t>
            </a:r>
            <a:endParaRPr lang="en-GB" dirty="0"/>
          </a:p>
          <a:p>
            <a:r>
              <a:rPr lang="en-GB" dirty="0"/>
              <a:t>They can track progress on reading tasks</a:t>
            </a:r>
          </a:p>
          <a:p>
            <a:r>
              <a:rPr lang="en-GB" dirty="0"/>
              <a:t>Reading tasks are useful for new starters and CPD</a:t>
            </a:r>
          </a:p>
          <a:p>
            <a:r>
              <a:rPr lang="en-GB" dirty="0"/>
              <a:t>Team managers can customise the information held on the site, which is relevant to the team</a:t>
            </a:r>
          </a:p>
          <a:p>
            <a:r>
              <a:rPr lang="en-GB" dirty="0"/>
              <a:t>Videos, websites, documents, etc. can be uploaded and linked to teams</a:t>
            </a:r>
          </a:p>
        </p:txBody>
      </p:sp>
    </p:spTree>
    <p:extLst>
      <p:ext uri="{BB962C8B-B14F-4D97-AF65-F5344CB8AC3E}">
        <p14:creationId xmlns:p14="http://schemas.microsoft.com/office/powerpoint/2010/main" val="245792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41F7A326EF4BA8107F4346FA0A70" ma:contentTypeVersion="18" ma:contentTypeDescription="Create a new document." ma:contentTypeScope="" ma:versionID="f817b4000ea8345cf7cff001c43cab24">
  <xsd:schema xmlns:xsd="http://www.w3.org/2001/XMLSchema" xmlns:xs="http://www.w3.org/2001/XMLSchema" xmlns:p="http://schemas.microsoft.com/office/2006/metadata/properties" xmlns:ns2="5b5060b4-db76-4b1d-8791-7391eaa1aa58" xmlns:ns3="1dabb268-9a4b-425f-aee2-f3ac244422dc" targetNamespace="http://schemas.microsoft.com/office/2006/metadata/properties" ma:root="true" ma:fieldsID="debb4dac4669307e4eadd9df2e4c8ecd" ns2:_="" ns3:_="">
    <xsd:import namespace="5b5060b4-db76-4b1d-8791-7391eaa1aa58"/>
    <xsd:import namespace="1dabb268-9a4b-425f-aee2-f3ac244422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test" minOccurs="0"/>
                <xsd:element ref="ns2:MediaLengthInSeconds" minOccurs="0"/>
                <xsd:element ref="ns2:MediaServiceObjectDetectorVersions" minOccurs="0"/>
                <xsd:element ref="ns2:ServiceArea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060b4-db76-4b1d-8791-7391eaa1aa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0797a0e-5026-480d-971d-550050c80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test" ma:index="19" nillable="true" ma:displayName="test" ma:description="tesing" ma:format="Dropdown" ma:list="UserInfo" ma:SharePointGroup="0" ma:internalName="tes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ServiceArea" ma:index="22" nillable="true" ma:displayName="Service Area" ma:format="Dropdown" ma:internalName="ServiceArea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bb268-9a4b-425f-aee2-f3ac244422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5907924-25b9-42b0-a0b7-7900d0447974}" ma:internalName="TaxCatchAll" ma:showField="CatchAllData" ma:web="1dabb268-9a4b-425f-aee2-f3ac24442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5060b4-db76-4b1d-8791-7391eaa1aa58">
      <Terms xmlns="http://schemas.microsoft.com/office/infopath/2007/PartnerControls"/>
    </lcf76f155ced4ddcb4097134ff3c332f>
    <test xmlns="5b5060b4-db76-4b1d-8791-7391eaa1aa58">
      <UserInfo>
        <DisplayName/>
        <AccountId xsi:nil="true"/>
        <AccountType/>
      </UserInfo>
    </test>
    <TaxCatchAll xmlns="1dabb268-9a4b-425f-aee2-f3ac244422dc" xsi:nil="true"/>
    <ServiceArea xmlns="5b5060b4-db76-4b1d-8791-7391eaa1aa58" xsi:nil="true"/>
  </documentManagement>
</p:properties>
</file>

<file path=customXml/itemProps1.xml><?xml version="1.0" encoding="utf-8"?>
<ds:datastoreItem xmlns:ds="http://schemas.openxmlformats.org/officeDocument/2006/customXml" ds:itemID="{00BDEDFB-24CE-4CF7-877D-A0E1BFF20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B40BBC-EA88-403E-BD09-7823E744F457}"/>
</file>

<file path=customXml/itemProps3.xml><?xml version="1.0" encoding="utf-8"?>
<ds:datastoreItem xmlns:ds="http://schemas.openxmlformats.org/officeDocument/2006/customXml" ds:itemID="{7893C925-74FE-4BB9-8A74-38C99EA68CD4}">
  <ds:schemaRefs>
    <ds:schemaRef ds:uri="http://purl.org/dc/elements/1.1/"/>
    <ds:schemaRef ds:uri="http://purl.org/dc/dcmitype/"/>
    <ds:schemaRef ds:uri="http://schemas.microsoft.com/office/infopath/2007/PartnerControls"/>
    <ds:schemaRef ds:uri="1dabb268-9a4b-425f-aee2-f3ac244422dc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b5060b4-db76-4b1d-8791-7391eaa1aa5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544</Words>
  <Application>Microsoft Office PowerPoint</Application>
  <PresentationFormat>Widescreen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tri.x online policy and procedure system</vt:lpstr>
      <vt:lpstr>What this session will cover</vt:lpstr>
      <vt:lpstr>What is tri.x? General</vt:lpstr>
      <vt:lpstr>What is tri.x? National</vt:lpstr>
      <vt:lpstr>What is tri.x? Local</vt:lpstr>
      <vt:lpstr>Walk through</vt:lpstr>
      <vt:lpstr>What does tri.x offer? Staff</vt:lpstr>
      <vt:lpstr>What does tri.x offer? Managers</vt:lpstr>
      <vt:lpstr>What does tri.x offer? Inspections &amp; reviews</vt:lpstr>
      <vt:lpstr>Any questions?</vt:lpstr>
    </vt:vector>
  </TitlesOfParts>
  <Company>Wakefield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Gregor</dc:creator>
  <cp:lastModifiedBy>Graham, Sinead</cp:lastModifiedBy>
  <cp:revision>3</cp:revision>
  <dcterms:created xsi:type="dcterms:W3CDTF">2020-01-24T14:38:10Z</dcterms:created>
  <dcterms:modified xsi:type="dcterms:W3CDTF">2023-09-20T06:48:03Z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0x010100D70841F7A326EF4BA8107F4346FA0A70</vt:lpwstr>
  </property>
  <property fmtid="{D5CDD505-2E9C-101B-9397-08002B2CF9AE}" pid="3" name="MediaServiceImageTags">
    <vt:lpwstr/>
  </property>
  <property fmtid="{D5CDD505-2E9C-101B-9397-08002B2CF9AE}" pid="4" name="VerbalConsentGiventoSharePhotos">
    <vt:bool>true</vt:bool>
  </property>
</Properties>
</file>