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 snapToGrid="0">
      <p:cViewPr varScale="1">
        <p:scale>
          <a:sx n="75" d="100"/>
          <a:sy n="75" d="100"/>
        </p:scale>
        <p:origin x="84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B7131C-2181-474E-AAE9-778128EAA227}" type="doc">
      <dgm:prSet loTypeId="urn:microsoft.com/office/officeart/2005/8/layout/bProcess3" loCatId="process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129DCE7C-6DFE-4326-8537-F4DCDC2C2AEE}">
      <dgm:prSet phldrT="[Text]"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US" sz="1050" dirty="0"/>
            <a:t>Decision made criteria and conditions for a Mandatory SAR is met.</a:t>
          </a:r>
        </a:p>
        <a:p>
          <a:endParaRPr lang="en-GB" sz="1050" dirty="0">
            <a:highlight>
              <a:srgbClr val="FFFF00"/>
            </a:highlight>
          </a:endParaRPr>
        </a:p>
      </dgm:t>
    </dgm:pt>
    <dgm:pt modelId="{ACF6A70F-B16C-4663-8B0A-ECBCEEB555CE}" type="parTrans" cxnId="{F860C97C-FDF1-4083-87D8-12A54BE32782}">
      <dgm:prSet/>
      <dgm:spPr/>
      <dgm:t>
        <a:bodyPr/>
        <a:lstStyle/>
        <a:p>
          <a:endParaRPr lang="en-GB"/>
        </a:p>
      </dgm:t>
    </dgm:pt>
    <dgm:pt modelId="{A81DDB31-B730-4608-BA2C-BF3D4DAF4CB8}" type="sibTrans" cxnId="{F860C97C-FDF1-4083-87D8-12A54BE32782}">
      <dgm:prSet/>
      <dgm:spPr/>
      <dgm:t>
        <a:bodyPr/>
        <a:lstStyle/>
        <a:p>
          <a:endParaRPr lang="en-GB"/>
        </a:p>
      </dgm:t>
    </dgm:pt>
    <dgm:pt modelId="{A3CAC211-612A-4090-86DF-BE1C96304EDC}">
      <dgm:prSet phldrT="[Text]" custT="1"/>
      <dgm:spPr>
        <a:ln>
          <a:solidFill>
            <a:srgbClr val="7030A0"/>
          </a:solidFill>
        </a:ln>
      </dgm:spPr>
      <dgm:t>
        <a:bodyPr/>
        <a:lstStyle/>
        <a:p>
          <a:pPr algn="ctr"/>
          <a:r>
            <a:rPr lang="en-US" sz="1050" dirty="0"/>
            <a:t>Independent Reviewer to be commissioned</a:t>
          </a:r>
        </a:p>
        <a:p>
          <a:pPr algn="ctr"/>
          <a:r>
            <a:rPr lang="en-US" sz="1050" dirty="0"/>
            <a:t>Tender Letter is shared with the National Network for Independent Reviewers		</a:t>
          </a:r>
          <a:endParaRPr lang="en-GB" sz="1050" dirty="0"/>
        </a:p>
      </dgm:t>
    </dgm:pt>
    <dgm:pt modelId="{0DE36B03-962C-470E-A308-916B72F78E4F}" type="parTrans" cxnId="{C5DEDD8B-9907-4907-8F44-0C92FCBCEB4B}">
      <dgm:prSet/>
      <dgm:spPr/>
      <dgm:t>
        <a:bodyPr/>
        <a:lstStyle/>
        <a:p>
          <a:endParaRPr lang="en-GB"/>
        </a:p>
      </dgm:t>
    </dgm:pt>
    <dgm:pt modelId="{8410BA91-E44D-4551-B38E-0127C2F5CA52}" type="sibTrans" cxnId="{C5DEDD8B-9907-4907-8F44-0C92FCBCEB4B}">
      <dgm:prSet/>
      <dgm:spPr/>
      <dgm:t>
        <a:bodyPr/>
        <a:lstStyle/>
        <a:p>
          <a:endParaRPr lang="en-GB"/>
        </a:p>
      </dgm:t>
    </dgm:pt>
    <dgm:pt modelId="{3C255D48-F496-4687-A7FA-85511B6EC77A}">
      <dgm:prSet phldrT="[Text]" custT="1"/>
      <dgm:spPr>
        <a:ln>
          <a:solidFill>
            <a:srgbClr val="7030A0"/>
          </a:solidFill>
        </a:ln>
      </dgm:spPr>
      <dgm:t>
        <a:bodyPr/>
        <a:lstStyle/>
        <a:p>
          <a:pPr algn="ctr"/>
          <a:r>
            <a:rPr lang="en-GB" sz="1050" dirty="0"/>
            <a:t>Tender letters to be considered</a:t>
          </a:r>
        </a:p>
        <a:p>
          <a:pPr algn="ctr"/>
          <a:endParaRPr lang="en-GB" sz="1050" dirty="0"/>
        </a:p>
        <a:p>
          <a:pPr algn="ctr"/>
          <a:r>
            <a:rPr lang="en-GB" sz="1050" dirty="0"/>
            <a:t>Independent Chair and SAR Panel Chair agree on Independent Reviewer</a:t>
          </a:r>
          <a:r>
            <a:rPr lang="en-GB" sz="1050" baseline="0" dirty="0"/>
            <a:t>	</a:t>
          </a:r>
          <a:endParaRPr lang="en-GB" sz="1050" dirty="0"/>
        </a:p>
      </dgm:t>
    </dgm:pt>
    <dgm:pt modelId="{F93E653E-CE4E-4D1C-A9E5-861C141510C6}" type="parTrans" cxnId="{38A28E8B-8836-4AF6-A71D-0329F881E242}">
      <dgm:prSet/>
      <dgm:spPr/>
      <dgm:t>
        <a:bodyPr/>
        <a:lstStyle/>
        <a:p>
          <a:endParaRPr lang="en-GB"/>
        </a:p>
      </dgm:t>
    </dgm:pt>
    <dgm:pt modelId="{219A0653-6D2A-414C-8A54-ACA5E70F8442}" type="sibTrans" cxnId="{38A28E8B-8836-4AF6-A71D-0329F881E242}">
      <dgm:prSet/>
      <dgm:spPr/>
      <dgm:t>
        <a:bodyPr/>
        <a:lstStyle/>
        <a:p>
          <a:endParaRPr lang="en-GB"/>
        </a:p>
      </dgm:t>
    </dgm:pt>
    <dgm:pt modelId="{4E612E27-858E-4E1B-BF19-A04E13150E79}">
      <dgm:prSet phldrT="[Text]"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US" sz="1050" dirty="0"/>
            <a:t>Details of the adult is shared including referral, combined chronology etc. </a:t>
          </a:r>
          <a:endParaRPr lang="en-GB" sz="1050" dirty="0"/>
        </a:p>
      </dgm:t>
    </dgm:pt>
    <dgm:pt modelId="{B3047517-CAB5-45B4-A316-280D04330A1C}" type="parTrans" cxnId="{C4AADB15-5420-431A-AA03-472212B620DD}">
      <dgm:prSet/>
      <dgm:spPr/>
      <dgm:t>
        <a:bodyPr/>
        <a:lstStyle/>
        <a:p>
          <a:endParaRPr lang="en-GB"/>
        </a:p>
      </dgm:t>
    </dgm:pt>
    <dgm:pt modelId="{DB7E5329-FBE8-40DD-B8AD-2BA85D14F48C}" type="sibTrans" cxnId="{C4AADB15-5420-431A-AA03-472212B620DD}">
      <dgm:prSet/>
      <dgm:spPr/>
      <dgm:t>
        <a:bodyPr/>
        <a:lstStyle/>
        <a:p>
          <a:endParaRPr lang="en-GB"/>
        </a:p>
      </dgm:t>
    </dgm:pt>
    <dgm:pt modelId="{D66EC37D-0203-4D66-B545-03BDD422F6E5}">
      <dgm:prSet phldrT="[Text]"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GB" sz="1050" dirty="0"/>
            <a:t>Membership of the review group is agreed including asking suggested members whether they have any declaration of interest.</a:t>
          </a:r>
        </a:p>
      </dgm:t>
    </dgm:pt>
    <dgm:pt modelId="{B6E896BA-6B64-4886-9B21-F66DB73C1C13}" type="parTrans" cxnId="{F5A683C0-2360-4CEB-B71A-A0586EF0D8B8}">
      <dgm:prSet/>
      <dgm:spPr/>
      <dgm:t>
        <a:bodyPr/>
        <a:lstStyle/>
        <a:p>
          <a:endParaRPr lang="en-GB"/>
        </a:p>
      </dgm:t>
    </dgm:pt>
    <dgm:pt modelId="{82276498-7D1A-47A1-9688-5B1A3AB7186F}" type="sibTrans" cxnId="{F5A683C0-2360-4CEB-B71A-A0586EF0D8B8}">
      <dgm:prSet/>
      <dgm:spPr/>
      <dgm:t>
        <a:bodyPr/>
        <a:lstStyle/>
        <a:p>
          <a:endParaRPr lang="en-GB"/>
        </a:p>
      </dgm:t>
    </dgm:pt>
    <dgm:pt modelId="{8D69A23E-CBD5-43E5-B752-F350DF31C7DC}">
      <dgm:prSet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US" sz="1050" dirty="0"/>
            <a:t>Terms of Reference is drafted by Business Manager which will be shared at the 1</a:t>
          </a:r>
          <a:r>
            <a:rPr lang="en-US" sz="1050" baseline="30000" dirty="0"/>
            <a:t>st</a:t>
          </a:r>
          <a:r>
            <a:rPr lang="en-US" sz="1050" dirty="0"/>
            <a:t> review meeting for wider comment and approval 	</a:t>
          </a:r>
          <a:endParaRPr lang="en-GB" sz="1050" dirty="0">
            <a:highlight>
              <a:srgbClr val="FFFF00"/>
            </a:highlight>
          </a:endParaRPr>
        </a:p>
      </dgm:t>
    </dgm:pt>
    <dgm:pt modelId="{D8B46E63-8403-4192-9BCE-0B5726917D09}" type="parTrans" cxnId="{468C06D2-C5EB-408C-9885-2FCBBE196DD4}">
      <dgm:prSet/>
      <dgm:spPr/>
      <dgm:t>
        <a:bodyPr/>
        <a:lstStyle/>
        <a:p>
          <a:endParaRPr lang="en-GB"/>
        </a:p>
      </dgm:t>
    </dgm:pt>
    <dgm:pt modelId="{571D230C-5BEB-4223-8115-F183A865527F}" type="sibTrans" cxnId="{468C06D2-C5EB-408C-9885-2FCBBE196DD4}">
      <dgm:prSet/>
      <dgm:spPr/>
      <dgm:t>
        <a:bodyPr/>
        <a:lstStyle/>
        <a:p>
          <a:endParaRPr lang="en-GB"/>
        </a:p>
      </dgm:t>
    </dgm:pt>
    <dgm:pt modelId="{CA1D6D19-5CB8-4F94-80E8-0399E335484E}">
      <dgm:prSet custT="1"/>
      <dgm:spPr>
        <a:ln>
          <a:solidFill>
            <a:srgbClr val="7030A0"/>
          </a:solidFill>
        </a:ln>
      </dgm:spPr>
      <dgm:t>
        <a:bodyPr/>
        <a:lstStyle/>
        <a:p>
          <a:pPr algn="l">
            <a:lnSpc>
              <a:spcPct val="100000"/>
            </a:lnSpc>
          </a:pPr>
          <a:r>
            <a:rPr lang="en-GB" sz="1050" dirty="0"/>
            <a:t>1</a:t>
          </a:r>
          <a:r>
            <a:rPr lang="en-GB" sz="1050" baseline="30000" dirty="0"/>
            <a:t>st</a:t>
          </a:r>
          <a:r>
            <a:rPr lang="en-GB" sz="1050" dirty="0"/>
            <a:t> Review Group is arranged – standard agenda for discussion:</a:t>
          </a:r>
        </a:p>
        <a:p>
          <a:pPr algn="l">
            <a:lnSpc>
              <a:spcPct val="100000"/>
            </a:lnSpc>
          </a:pPr>
          <a:r>
            <a:rPr lang="en-GB" sz="1050" dirty="0"/>
            <a:t>*Who is the adult</a:t>
          </a:r>
        </a:p>
        <a:p>
          <a:pPr algn="l">
            <a:lnSpc>
              <a:spcPct val="100000"/>
            </a:lnSpc>
          </a:pPr>
          <a:r>
            <a:rPr lang="en-GB" sz="1050" dirty="0"/>
            <a:t>*Terms of Reference (this will cover all elements of the review)</a:t>
          </a:r>
        </a:p>
        <a:p>
          <a:pPr algn="l">
            <a:lnSpc>
              <a:spcPct val="100000"/>
            </a:lnSpc>
          </a:pPr>
          <a:r>
            <a:rPr lang="en-GB" sz="1050" dirty="0"/>
            <a:t>*Next Steps</a:t>
          </a:r>
        </a:p>
      </dgm:t>
    </dgm:pt>
    <dgm:pt modelId="{A3A6D7AC-1C63-4A43-83CC-16E1DF727285}" type="parTrans" cxnId="{716DE2FB-C9E2-4E45-B70D-5E6BDEA1744A}">
      <dgm:prSet/>
      <dgm:spPr/>
      <dgm:t>
        <a:bodyPr/>
        <a:lstStyle/>
        <a:p>
          <a:endParaRPr lang="en-GB"/>
        </a:p>
      </dgm:t>
    </dgm:pt>
    <dgm:pt modelId="{F71EE419-C233-4436-A25D-4F5CC63E4A9B}" type="sibTrans" cxnId="{716DE2FB-C9E2-4E45-B70D-5E6BDEA1744A}">
      <dgm:prSet/>
      <dgm:spPr/>
      <dgm:t>
        <a:bodyPr/>
        <a:lstStyle/>
        <a:p>
          <a:endParaRPr lang="en-GB"/>
        </a:p>
      </dgm:t>
    </dgm:pt>
    <dgm:pt modelId="{4F76FBE5-FCD9-48A6-A3DC-A4B04D54F5B8}">
      <dgm:prSet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US" sz="1050" dirty="0"/>
            <a:t>Practitioners Reflective Session is arranged which is facilitated by the Independent Reviewer </a:t>
          </a:r>
        </a:p>
      </dgm:t>
    </dgm:pt>
    <dgm:pt modelId="{7631C6B2-B234-4E51-A224-5BBE9CF687B0}" type="parTrans" cxnId="{B1CF78AD-6815-4BAF-B012-5A400590678D}">
      <dgm:prSet/>
      <dgm:spPr/>
      <dgm:t>
        <a:bodyPr/>
        <a:lstStyle/>
        <a:p>
          <a:endParaRPr lang="en-GB"/>
        </a:p>
      </dgm:t>
    </dgm:pt>
    <dgm:pt modelId="{7839B3A2-62C2-475F-A416-F8A6DDA95A90}" type="sibTrans" cxnId="{B1CF78AD-6815-4BAF-B012-5A400590678D}">
      <dgm:prSet/>
      <dgm:spPr/>
      <dgm:t>
        <a:bodyPr/>
        <a:lstStyle/>
        <a:p>
          <a:endParaRPr lang="en-GB"/>
        </a:p>
      </dgm:t>
    </dgm:pt>
    <dgm:pt modelId="{738D305A-D8AA-4537-838A-4FA994AC213D}">
      <dgm:prSet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US" sz="1050" dirty="0"/>
            <a:t>Extraordinary SSAB is arranged for Independent Reviewer present the final draft report to the SSAB members. </a:t>
          </a:r>
        </a:p>
        <a:p>
          <a:r>
            <a:rPr lang="en-US" sz="1050" dirty="0"/>
            <a:t>The SSAB will be asked for acceptance and approval  of the final report.</a:t>
          </a:r>
          <a:endParaRPr lang="en-GB" sz="1050" dirty="0"/>
        </a:p>
      </dgm:t>
    </dgm:pt>
    <dgm:pt modelId="{5375442F-57BA-431D-BC20-820586F8BE82}" type="parTrans" cxnId="{556CFDBA-B5B9-4871-9FAB-EAEB721EB06A}">
      <dgm:prSet/>
      <dgm:spPr/>
      <dgm:t>
        <a:bodyPr/>
        <a:lstStyle/>
        <a:p>
          <a:endParaRPr lang="en-GB"/>
        </a:p>
      </dgm:t>
    </dgm:pt>
    <dgm:pt modelId="{3BFDC800-3052-40D0-8541-C5646DA5D6C2}" type="sibTrans" cxnId="{556CFDBA-B5B9-4871-9FAB-EAEB721EB06A}">
      <dgm:prSet/>
      <dgm:spPr/>
      <dgm:t>
        <a:bodyPr/>
        <a:lstStyle/>
        <a:p>
          <a:endParaRPr lang="en-GB"/>
        </a:p>
      </dgm:t>
    </dgm:pt>
    <dgm:pt modelId="{050D5BA9-28F6-41BA-BD52-DAAA1262B9B3}">
      <dgm:prSet custT="1"/>
      <dgm:spPr>
        <a:ln>
          <a:solidFill>
            <a:srgbClr val="7030A0"/>
          </a:solidFill>
        </a:ln>
      </dgm:spPr>
      <dgm:t>
        <a:bodyPr/>
        <a:lstStyle/>
        <a:p>
          <a:pPr algn="l"/>
          <a:r>
            <a:rPr lang="en-GB" sz="1000" b="1" dirty="0"/>
            <a:t>SSAB will arrange the following:</a:t>
          </a:r>
        </a:p>
        <a:p>
          <a:pPr algn="l"/>
          <a:r>
            <a:rPr lang="en-GB" sz="1000" b="1" dirty="0"/>
            <a:t>*</a:t>
          </a:r>
          <a:r>
            <a:rPr lang="en-GB" sz="1000" b="0" dirty="0"/>
            <a:t>Publication of the final report on the SSAB website</a:t>
          </a:r>
        </a:p>
        <a:p>
          <a:pPr algn="l"/>
          <a:r>
            <a:rPr lang="en-GB" sz="1000" dirty="0"/>
            <a:t>*Wider Learning Event</a:t>
          </a:r>
        </a:p>
        <a:p>
          <a:pPr algn="l"/>
          <a:r>
            <a:rPr lang="en-GB" sz="1000" dirty="0"/>
            <a:t>*Briefing Document </a:t>
          </a:r>
        </a:p>
        <a:p>
          <a:pPr algn="l"/>
          <a:r>
            <a:rPr lang="en-GB" sz="1000" dirty="0"/>
            <a:t>*Short Recording of the main learning event</a:t>
          </a:r>
          <a:endParaRPr lang="en-GB" sz="1000" b="1" dirty="0"/>
        </a:p>
        <a:p>
          <a:pPr algn="ctr"/>
          <a:endParaRPr lang="en-GB" sz="1000" dirty="0"/>
        </a:p>
      </dgm:t>
    </dgm:pt>
    <dgm:pt modelId="{52422C19-5324-417E-BFDF-45D4B811B5C2}" type="parTrans" cxnId="{9FC93885-56D1-4803-BFBB-D2346DE38D7E}">
      <dgm:prSet/>
      <dgm:spPr/>
      <dgm:t>
        <a:bodyPr/>
        <a:lstStyle/>
        <a:p>
          <a:endParaRPr lang="en-GB"/>
        </a:p>
      </dgm:t>
    </dgm:pt>
    <dgm:pt modelId="{AD385038-43DD-4B40-BC1A-08BF8D688A21}" type="sibTrans" cxnId="{9FC93885-56D1-4803-BFBB-D2346DE38D7E}">
      <dgm:prSet/>
      <dgm:spPr/>
      <dgm:t>
        <a:bodyPr/>
        <a:lstStyle/>
        <a:p>
          <a:endParaRPr lang="en-GB"/>
        </a:p>
      </dgm:t>
    </dgm:pt>
    <dgm:pt modelId="{97EADE6A-0C12-4AE7-99C7-FFB743DCB1C9}">
      <dgm:prSet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GB" sz="1050" dirty="0"/>
            <a:t>Independent</a:t>
          </a:r>
          <a:r>
            <a:rPr lang="en-GB" sz="1050" baseline="0" dirty="0"/>
            <a:t> Reviewer will take the lead and the support team for the SSAB will obtain any information that is required. </a:t>
          </a:r>
        </a:p>
        <a:p>
          <a:endParaRPr lang="en-GB" sz="1050" baseline="0" dirty="0"/>
        </a:p>
        <a:p>
          <a:r>
            <a:rPr lang="en-US" sz="1050" dirty="0"/>
            <a:t>Review meeting will be held when required to progress the review. </a:t>
          </a:r>
          <a:endParaRPr lang="en-GB" sz="1050" dirty="0"/>
        </a:p>
      </dgm:t>
    </dgm:pt>
    <dgm:pt modelId="{DDA0629C-A119-4AFF-8C6B-2AC14A5F2A86}" type="parTrans" cxnId="{151CA9E1-A792-47F4-A9B9-385BB366DFA7}">
      <dgm:prSet/>
      <dgm:spPr/>
      <dgm:t>
        <a:bodyPr/>
        <a:lstStyle/>
        <a:p>
          <a:endParaRPr lang="en-GB"/>
        </a:p>
      </dgm:t>
    </dgm:pt>
    <dgm:pt modelId="{3980A0F1-403C-41AB-ACED-B5170F66C6B9}" type="sibTrans" cxnId="{151CA9E1-A792-47F4-A9B9-385BB366DFA7}">
      <dgm:prSet/>
      <dgm:spPr/>
      <dgm:t>
        <a:bodyPr/>
        <a:lstStyle/>
        <a:p>
          <a:endParaRPr lang="en-GB"/>
        </a:p>
      </dgm:t>
    </dgm:pt>
    <dgm:pt modelId="{47A001B4-70B3-4EB2-8014-3D25FF442F4C}">
      <dgm:prSet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GB" sz="1050" dirty="0"/>
            <a:t>Independent Reviewer is commissioned. </a:t>
          </a:r>
        </a:p>
        <a:p>
          <a:endParaRPr lang="en-GB" sz="1050" dirty="0"/>
        </a:p>
        <a:p>
          <a:r>
            <a:rPr lang="en-GB" sz="1050" dirty="0"/>
            <a:t>Commissioning Letter is sent, signed and returned which include the role, responsibility, expectations and fundings. </a:t>
          </a:r>
        </a:p>
      </dgm:t>
    </dgm:pt>
    <dgm:pt modelId="{0E5C105C-314F-410D-A28E-FE5E8AB01138}" type="parTrans" cxnId="{4C7ABD4C-CEB5-48FE-A004-E651710D9EC3}">
      <dgm:prSet/>
      <dgm:spPr/>
      <dgm:t>
        <a:bodyPr/>
        <a:lstStyle/>
        <a:p>
          <a:endParaRPr lang="en-GB"/>
        </a:p>
      </dgm:t>
    </dgm:pt>
    <dgm:pt modelId="{3F8B829B-A86E-4B46-9431-DB1827C378A4}" type="sibTrans" cxnId="{4C7ABD4C-CEB5-48FE-A004-E651710D9EC3}">
      <dgm:prSet/>
      <dgm:spPr/>
      <dgm:t>
        <a:bodyPr/>
        <a:lstStyle/>
        <a:p>
          <a:endParaRPr lang="en-GB"/>
        </a:p>
      </dgm:t>
    </dgm:pt>
    <dgm:pt modelId="{A700E2C3-B002-4A0A-BB31-4A9310AF228F}">
      <dgm:prSet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GB" sz="1000" dirty="0"/>
            <a:t>Independent Reviewer prepares a draft report, review group will continue to be held until a final draft has been agreed. 	</a:t>
          </a:r>
        </a:p>
      </dgm:t>
    </dgm:pt>
    <dgm:pt modelId="{3A648528-2960-4CBE-B668-C297CD7DD787}" type="sibTrans" cxnId="{5A214580-B243-4E21-906F-1AE20B17D9E9}">
      <dgm:prSet/>
      <dgm:spPr/>
      <dgm:t>
        <a:bodyPr/>
        <a:lstStyle/>
        <a:p>
          <a:endParaRPr lang="en-GB"/>
        </a:p>
      </dgm:t>
    </dgm:pt>
    <dgm:pt modelId="{816A8A01-E99F-4025-88DD-361C5CCA25E8}" type="parTrans" cxnId="{5A214580-B243-4E21-906F-1AE20B17D9E9}">
      <dgm:prSet/>
      <dgm:spPr/>
      <dgm:t>
        <a:bodyPr/>
        <a:lstStyle/>
        <a:p>
          <a:endParaRPr lang="en-GB"/>
        </a:p>
      </dgm:t>
    </dgm:pt>
    <dgm:pt modelId="{F3230945-C325-45BB-9E83-3F251D71B846}">
      <dgm:prSet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GB" sz="1050" dirty="0"/>
            <a:t>If and when appropriate, contact will be made with the adult, their family or representative. </a:t>
          </a:r>
        </a:p>
        <a:p>
          <a:r>
            <a:rPr lang="en-GB" sz="1050" dirty="0"/>
            <a:t>The Business Manager will remain in contact with the adult/family throughout the review process. </a:t>
          </a:r>
        </a:p>
      </dgm:t>
    </dgm:pt>
    <dgm:pt modelId="{72DDB3F4-82AF-48C7-960F-2B1534859BFA}" type="parTrans" cxnId="{7BFA76AA-6713-4951-A7C5-77BF274630BB}">
      <dgm:prSet/>
      <dgm:spPr/>
      <dgm:t>
        <a:bodyPr/>
        <a:lstStyle/>
        <a:p>
          <a:endParaRPr lang="en-GB"/>
        </a:p>
      </dgm:t>
    </dgm:pt>
    <dgm:pt modelId="{A91FEE82-0EC9-41BF-9CC8-B5835C86886E}" type="sibTrans" cxnId="{7BFA76AA-6713-4951-A7C5-77BF274630BB}">
      <dgm:prSet/>
      <dgm:spPr/>
      <dgm:t>
        <a:bodyPr/>
        <a:lstStyle/>
        <a:p>
          <a:endParaRPr lang="en-GB"/>
        </a:p>
      </dgm:t>
    </dgm:pt>
    <dgm:pt modelId="{4B337106-E1D6-4A56-B845-1E34372754C2}">
      <dgm:prSet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GB" sz="1050" dirty="0"/>
            <a:t>If the adult, family, carer or representative are involved, the Independent Reviewer and Business Manager will ask for a confidentiality statement to be signed. </a:t>
          </a:r>
        </a:p>
      </dgm:t>
    </dgm:pt>
    <dgm:pt modelId="{1DEE01BA-9827-46D9-A279-5A9CB66A19CC}" type="parTrans" cxnId="{8562C24B-D275-434B-813F-D1962552C36F}">
      <dgm:prSet/>
      <dgm:spPr/>
      <dgm:t>
        <a:bodyPr/>
        <a:lstStyle/>
        <a:p>
          <a:endParaRPr lang="en-GB"/>
        </a:p>
      </dgm:t>
    </dgm:pt>
    <dgm:pt modelId="{B674DB94-10D1-4A1D-85C0-5D80ADF7C22B}" type="sibTrans" cxnId="{8562C24B-D275-434B-813F-D1962552C36F}">
      <dgm:prSet/>
      <dgm:spPr/>
      <dgm:t>
        <a:bodyPr/>
        <a:lstStyle/>
        <a:p>
          <a:endParaRPr lang="en-GB"/>
        </a:p>
      </dgm:t>
    </dgm:pt>
    <dgm:pt modelId="{1339DF64-B4DD-4140-A232-DD886CA811C0}">
      <dgm:prSet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GB" sz="1050" dirty="0"/>
            <a:t>The final draft is shared with the adult, family, carer or representative  for comment. </a:t>
          </a:r>
        </a:p>
      </dgm:t>
    </dgm:pt>
    <dgm:pt modelId="{64E9E6FD-007B-4A0E-8212-14CBFF0FCFD2}" type="parTrans" cxnId="{77DE42E0-5E18-4425-B393-8BA822D89B7F}">
      <dgm:prSet/>
      <dgm:spPr/>
      <dgm:t>
        <a:bodyPr/>
        <a:lstStyle/>
        <a:p>
          <a:endParaRPr lang="en-GB"/>
        </a:p>
      </dgm:t>
    </dgm:pt>
    <dgm:pt modelId="{15D51E42-18FE-4095-9F2B-14C59E4579D4}" type="sibTrans" cxnId="{77DE42E0-5E18-4425-B393-8BA822D89B7F}">
      <dgm:prSet/>
      <dgm:spPr/>
      <dgm:t>
        <a:bodyPr/>
        <a:lstStyle/>
        <a:p>
          <a:endParaRPr lang="en-GB"/>
        </a:p>
      </dgm:t>
    </dgm:pt>
    <dgm:pt modelId="{6718CF99-0A19-48F2-88B3-C3374453311E}">
      <dgm:prSet custT="1"/>
      <dgm:spPr>
        <a:ln>
          <a:solidFill>
            <a:srgbClr val="7030A0"/>
          </a:solidFill>
        </a:ln>
      </dgm:spPr>
      <dgm:t>
        <a:bodyPr/>
        <a:lstStyle/>
        <a:p>
          <a:pPr algn="l"/>
          <a:r>
            <a:rPr lang="en-GB" sz="1050" b="1" dirty="0"/>
            <a:t>SSAB will share the learning at the following forums:</a:t>
          </a:r>
        </a:p>
        <a:p>
          <a:pPr algn="l"/>
          <a:r>
            <a:rPr lang="en-GB" sz="1050" dirty="0"/>
            <a:t>*SSAB</a:t>
          </a:r>
        </a:p>
        <a:p>
          <a:pPr algn="l"/>
          <a:r>
            <a:rPr lang="en-GB" sz="1050" dirty="0"/>
            <a:t>*SCC ASC – DMG</a:t>
          </a:r>
        </a:p>
        <a:p>
          <a:pPr algn="l"/>
          <a:r>
            <a:rPr lang="en-GB" sz="1050" dirty="0"/>
            <a:t>*Lead members</a:t>
          </a:r>
        </a:p>
        <a:p>
          <a:pPr algn="l"/>
          <a:r>
            <a:rPr lang="en-GB" sz="1050" dirty="0"/>
            <a:t>*NCA Quality Group</a:t>
          </a:r>
        </a:p>
        <a:p>
          <a:pPr algn="l"/>
          <a:r>
            <a:rPr lang="en-GB" sz="1050" dirty="0"/>
            <a:t>*Governance Managers – GMMH/NCA</a:t>
          </a:r>
        </a:p>
        <a:p>
          <a:pPr algn="l"/>
          <a:r>
            <a:rPr lang="en-GB" sz="1050" dirty="0"/>
            <a:t>*SSCP/CSP/HWB if relevant</a:t>
          </a:r>
        </a:p>
        <a:p>
          <a:pPr algn="l"/>
          <a:r>
            <a:rPr lang="en-GB" sz="1050" dirty="0"/>
            <a:t>*Any other forums or groups that are relevant. </a:t>
          </a:r>
        </a:p>
      </dgm:t>
    </dgm:pt>
    <dgm:pt modelId="{ECE603A9-1154-4DF7-891C-E86F9B1F51C6}" type="parTrans" cxnId="{1CD0FDED-62BB-45AF-A85B-C340BF16E42E}">
      <dgm:prSet/>
      <dgm:spPr/>
      <dgm:t>
        <a:bodyPr/>
        <a:lstStyle/>
        <a:p>
          <a:endParaRPr lang="en-GB"/>
        </a:p>
      </dgm:t>
    </dgm:pt>
    <dgm:pt modelId="{5509DA34-0024-42BA-9D61-CE0017329297}" type="sibTrans" cxnId="{1CD0FDED-62BB-45AF-A85B-C340BF16E42E}">
      <dgm:prSet/>
      <dgm:spPr/>
      <dgm:t>
        <a:bodyPr/>
        <a:lstStyle/>
        <a:p>
          <a:endParaRPr lang="en-GB"/>
        </a:p>
      </dgm:t>
    </dgm:pt>
    <dgm:pt modelId="{B72D4681-A931-4097-B99B-EDF2BF3F1A07}">
      <dgm:prSet/>
      <dgm:spPr>
        <a:ln>
          <a:solidFill>
            <a:srgbClr val="7030A0"/>
          </a:solidFill>
        </a:ln>
      </dgm:spPr>
      <dgm:t>
        <a:bodyPr/>
        <a:lstStyle/>
        <a:p>
          <a:r>
            <a:rPr lang="en-GB"/>
            <a:t>Action plan is </a:t>
          </a:r>
          <a:r>
            <a:rPr lang="en-GB" dirty="0"/>
            <a:t>drafted and shared with the review group for wider comment and then signed off as approved</a:t>
          </a:r>
        </a:p>
      </dgm:t>
    </dgm:pt>
    <dgm:pt modelId="{D7D991AC-84F0-448D-AE87-B4597B1A6F63}" type="parTrans" cxnId="{C1CECD26-1392-4D87-AD74-A394396957D0}">
      <dgm:prSet/>
      <dgm:spPr/>
      <dgm:t>
        <a:bodyPr/>
        <a:lstStyle/>
        <a:p>
          <a:endParaRPr lang="en-GB"/>
        </a:p>
      </dgm:t>
    </dgm:pt>
    <dgm:pt modelId="{8CB2499C-F9A4-42AD-9552-AD00A0CE0DAB}" type="sibTrans" cxnId="{C1CECD26-1392-4D87-AD74-A394396957D0}">
      <dgm:prSet/>
      <dgm:spPr/>
      <dgm:t>
        <a:bodyPr/>
        <a:lstStyle/>
        <a:p>
          <a:endParaRPr lang="en-GB"/>
        </a:p>
      </dgm:t>
    </dgm:pt>
    <dgm:pt modelId="{94823B48-0DCB-4D14-BFF5-D1B19CE6EA9C}" type="pres">
      <dgm:prSet presAssocID="{68B7131C-2181-474E-AAE9-778128EAA227}" presName="Name0" presStyleCnt="0">
        <dgm:presLayoutVars>
          <dgm:dir/>
          <dgm:resizeHandles val="exact"/>
        </dgm:presLayoutVars>
      </dgm:prSet>
      <dgm:spPr/>
    </dgm:pt>
    <dgm:pt modelId="{0B42C035-684B-42A9-8308-4BDD48362618}" type="pres">
      <dgm:prSet presAssocID="{129DCE7C-6DFE-4326-8537-F4DCDC2C2AEE}" presName="node" presStyleLbl="node1" presStyleIdx="0" presStyleCnt="18">
        <dgm:presLayoutVars>
          <dgm:bulletEnabled val="1"/>
        </dgm:presLayoutVars>
      </dgm:prSet>
      <dgm:spPr/>
    </dgm:pt>
    <dgm:pt modelId="{A2ECF8F5-44C3-4B43-97FC-B120F14CF4E5}" type="pres">
      <dgm:prSet presAssocID="{A81DDB31-B730-4608-BA2C-BF3D4DAF4CB8}" presName="sibTrans" presStyleLbl="sibTrans1D1" presStyleIdx="0" presStyleCnt="17"/>
      <dgm:spPr/>
    </dgm:pt>
    <dgm:pt modelId="{5B8D8618-5DE2-4853-AF87-220D288B4B61}" type="pres">
      <dgm:prSet presAssocID="{A81DDB31-B730-4608-BA2C-BF3D4DAF4CB8}" presName="connectorText" presStyleLbl="sibTrans1D1" presStyleIdx="0" presStyleCnt="17"/>
      <dgm:spPr/>
    </dgm:pt>
    <dgm:pt modelId="{0E851086-6EEC-4F04-8F00-352E95F7FB18}" type="pres">
      <dgm:prSet presAssocID="{A3CAC211-612A-4090-86DF-BE1C96304EDC}" presName="node" presStyleLbl="node1" presStyleIdx="1" presStyleCnt="18" custScaleX="106300" custScaleY="134319">
        <dgm:presLayoutVars>
          <dgm:bulletEnabled val="1"/>
        </dgm:presLayoutVars>
      </dgm:prSet>
      <dgm:spPr/>
    </dgm:pt>
    <dgm:pt modelId="{E04CED3B-8EE2-4FA2-BA31-FB22CAA9E3F0}" type="pres">
      <dgm:prSet presAssocID="{8410BA91-E44D-4551-B38E-0127C2F5CA52}" presName="sibTrans" presStyleLbl="sibTrans1D1" presStyleIdx="1" presStyleCnt="17"/>
      <dgm:spPr/>
    </dgm:pt>
    <dgm:pt modelId="{685020ED-5CED-4442-82EB-4569D17CD64E}" type="pres">
      <dgm:prSet presAssocID="{8410BA91-E44D-4551-B38E-0127C2F5CA52}" presName="connectorText" presStyleLbl="sibTrans1D1" presStyleIdx="1" presStyleCnt="17"/>
      <dgm:spPr/>
    </dgm:pt>
    <dgm:pt modelId="{18ACCB90-6D31-49F6-9DB5-7C4263DCAADC}" type="pres">
      <dgm:prSet presAssocID="{3C255D48-F496-4687-A7FA-85511B6EC77A}" presName="node" presStyleLbl="node1" presStyleIdx="2" presStyleCnt="18" custScaleY="144295">
        <dgm:presLayoutVars>
          <dgm:bulletEnabled val="1"/>
        </dgm:presLayoutVars>
      </dgm:prSet>
      <dgm:spPr/>
    </dgm:pt>
    <dgm:pt modelId="{89705A92-01A2-4B9E-A569-F9C6E004B7B9}" type="pres">
      <dgm:prSet presAssocID="{219A0653-6D2A-414C-8A54-ACA5E70F8442}" presName="sibTrans" presStyleLbl="sibTrans1D1" presStyleIdx="2" presStyleCnt="17"/>
      <dgm:spPr/>
    </dgm:pt>
    <dgm:pt modelId="{D1E1D1B9-3D12-437F-A3C7-4B13FD72F045}" type="pres">
      <dgm:prSet presAssocID="{219A0653-6D2A-414C-8A54-ACA5E70F8442}" presName="connectorText" presStyleLbl="sibTrans1D1" presStyleIdx="2" presStyleCnt="17"/>
      <dgm:spPr/>
    </dgm:pt>
    <dgm:pt modelId="{D2E22392-0DD7-4F2A-AD45-4951B417B1CD}" type="pres">
      <dgm:prSet presAssocID="{47A001B4-70B3-4EB2-8014-3D25FF442F4C}" presName="node" presStyleLbl="node1" presStyleIdx="3" presStyleCnt="18" custScaleX="155239" custScaleY="153586">
        <dgm:presLayoutVars>
          <dgm:bulletEnabled val="1"/>
        </dgm:presLayoutVars>
      </dgm:prSet>
      <dgm:spPr/>
    </dgm:pt>
    <dgm:pt modelId="{1AFE3C8F-3543-4CF0-9D47-094E1B224CD5}" type="pres">
      <dgm:prSet presAssocID="{3F8B829B-A86E-4B46-9431-DB1827C378A4}" presName="sibTrans" presStyleLbl="sibTrans1D1" presStyleIdx="3" presStyleCnt="17"/>
      <dgm:spPr/>
    </dgm:pt>
    <dgm:pt modelId="{18E9FF0C-20D5-495D-B4FC-EAE27AA59F24}" type="pres">
      <dgm:prSet presAssocID="{3F8B829B-A86E-4B46-9431-DB1827C378A4}" presName="connectorText" presStyleLbl="sibTrans1D1" presStyleIdx="3" presStyleCnt="17"/>
      <dgm:spPr/>
    </dgm:pt>
    <dgm:pt modelId="{ADF2D4DF-8EFE-4AE2-8E66-A9BC2482F4EA}" type="pres">
      <dgm:prSet presAssocID="{4E612E27-858E-4E1B-BF19-A04E13150E79}" presName="node" presStyleLbl="node1" presStyleIdx="4" presStyleCnt="18" custScaleX="92714">
        <dgm:presLayoutVars>
          <dgm:bulletEnabled val="1"/>
        </dgm:presLayoutVars>
      </dgm:prSet>
      <dgm:spPr/>
    </dgm:pt>
    <dgm:pt modelId="{520E8341-07B6-4FA0-9395-89EDA0FE8D98}" type="pres">
      <dgm:prSet presAssocID="{DB7E5329-FBE8-40DD-B8AD-2BA85D14F48C}" presName="sibTrans" presStyleLbl="sibTrans1D1" presStyleIdx="4" presStyleCnt="17"/>
      <dgm:spPr/>
    </dgm:pt>
    <dgm:pt modelId="{64837914-5E05-4AA3-A40A-705DA0DF6A94}" type="pres">
      <dgm:prSet presAssocID="{DB7E5329-FBE8-40DD-B8AD-2BA85D14F48C}" presName="connectorText" presStyleLbl="sibTrans1D1" presStyleIdx="4" presStyleCnt="17"/>
      <dgm:spPr/>
    </dgm:pt>
    <dgm:pt modelId="{2A9A0F39-38E3-4C2E-B9E0-7586173161E8}" type="pres">
      <dgm:prSet presAssocID="{D66EC37D-0203-4D66-B545-03BDD422F6E5}" presName="node" presStyleLbl="node1" presStyleIdx="5" presStyleCnt="18">
        <dgm:presLayoutVars>
          <dgm:bulletEnabled val="1"/>
        </dgm:presLayoutVars>
      </dgm:prSet>
      <dgm:spPr/>
    </dgm:pt>
    <dgm:pt modelId="{D847B206-5265-469A-B794-44ABF389795E}" type="pres">
      <dgm:prSet presAssocID="{82276498-7D1A-47A1-9688-5B1A3AB7186F}" presName="sibTrans" presStyleLbl="sibTrans1D1" presStyleIdx="5" presStyleCnt="17"/>
      <dgm:spPr/>
    </dgm:pt>
    <dgm:pt modelId="{D983AF36-120F-4591-8DFA-E16A74002588}" type="pres">
      <dgm:prSet presAssocID="{82276498-7D1A-47A1-9688-5B1A3AB7186F}" presName="connectorText" presStyleLbl="sibTrans1D1" presStyleIdx="5" presStyleCnt="17"/>
      <dgm:spPr/>
    </dgm:pt>
    <dgm:pt modelId="{8F270739-1DD9-4302-9E83-345376805390}" type="pres">
      <dgm:prSet presAssocID="{8D69A23E-CBD5-43E5-B752-F350DF31C7DC}" presName="node" presStyleLbl="node1" presStyleIdx="6" presStyleCnt="18" custScaleY="139058">
        <dgm:presLayoutVars>
          <dgm:bulletEnabled val="1"/>
        </dgm:presLayoutVars>
      </dgm:prSet>
      <dgm:spPr/>
    </dgm:pt>
    <dgm:pt modelId="{96BD76AF-C5BA-4D05-9ABA-6A9A5A841AF4}" type="pres">
      <dgm:prSet presAssocID="{571D230C-5BEB-4223-8115-F183A865527F}" presName="sibTrans" presStyleLbl="sibTrans1D1" presStyleIdx="6" presStyleCnt="17"/>
      <dgm:spPr/>
    </dgm:pt>
    <dgm:pt modelId="{CEB74C5A-0727-43C1-8516-FB1966A908F2}" type="pres">
      <dgm:prSet presAssocID="{571D230C-5BEB-4223-8115-F183A865527F}" presName="connectorText" presStyleLbl="sibTrans1D1" presStyleIdx="6" presStyleCnt="17"/>
      <dgm:spPr/>
    </dgm:pt>
    <dgm:pt modelId="{81E839C6-B87C-4613-955D-DF4091261DA2}" type="pres">
      <dgm:prSet presAssocID="{CA1D6D19-5CB8-4F94-80E8-0399E335484E}" presName="node" presStyleLbl="node1" presStyleIdx="7" presStyleCnt="18" custScaleY="166392">
        <dgm:presLayoutVars>
          <dgm:bulletEnabled val="1"/>
        </dgm:presLayoutVars>
      </dgm:prSet>
      <dgm:spPr/>
    </dgm:pt>
    <dgm:pt modelId="{6CFA8C10-82B8-47E8-B151-331B0E518D08}" type="pres">
      <dgm:prSet presAssocID="{F71EE419-C233-4436-A25D-4F5CC63E4A9B}" presName="sibTrans" presStyleLbl="sibTrans1D1" presStyleIdx="7" presStyleCnt="17"/>
      <dgm:spPr/>
    </dgm:pt>
    <dgm:pt modelId="{43B3B0F9-3C42-469C-94A3-DF411121FB04}" type="pres">
      <dgm:prSet presAssocID="{F71EE419-C233-4436-A25D-4F5CC63E4A9B}" presName="connectorText" presStyleLbl="sibTrans1D1" presStyleIdx="7" presStyleCnt="17"/>
      <dgm:spPr/>
    </dgm:pt>
    <dgm:pt modelId="{7038F39C-E22D-45FB-9863-498020ADA138}" type="pres">
      <dgm:prSet presAssocID="{97EADE6A-0C12-4AE7-99C7-FFB743DCB1C9}" presName="node" presStyleLbl="node1" presStyleIdx="8" presStyleCnt="18" custScaleX="174852" custScaleY="128270">
        <dgm:presLayoutVars>
          <dgm:bulletEnabled val="1"/>
        </dgm:presLayoutVars>
      </dgm:prSet>
      <dgm:spPr/>
    </dgm:pt>
    <dgm:pt modelId="{8BD5097C-58B2-4AF7-9BBC-8AE94EE0EB92}" type="pres">
      <dgm:prSet presAssocID="{3980A0F1-403C-41AB-ACED-B5170F66C6B9}" presName="sibTrans" presStyleLbl="sibTrans1D1" presStyleIdx="8" presStyleCnt="17"/>
      <dgm:spPr/>
    </dgm:pt>
    <dgm:pt modelId="{746D1380-15A4-44DC-8668-60701AC319D2}" type="pres">
      <dgm:prSet presAssocID="{3980A0F1-403C-41AB-ACED-B5170F66C6B9}" presName="connectorText" presStyleLbl="sibTrans1D1" presStyleIdx="8" presStyleCnt="17"/>
      <dgm:spPr/>
    </dgm:pt>
    <dgm:pt modelId="{3125A6FD-8F90-40BB-A686-DAF898AFA960}" type="pres">
      <dgm:prSet presAssocID="{F3230945-C325-45BB-9E83-3F251D71B846}" presName="node" presStyleLbl="node1" presStyleIdx="9" presStyleCnt="18" custScaleX="111628" custScaleY="139247">
        <dgm:presLayoutVars>
          <dgm:bulletEnabled val="1"/>
        </dgm:presLayoutVars>
      </dgm:prSet>
      <dgm:spPr/>
    </dgm:pt>
    <dgm:pt modelId="{63526321-F8E4-43DA-870C-CA715971310E}" type="pres">
      <dgm:prSet presAssocID="{A91FEE82-0EC9-41BF-9CC8-B5835C86886E}" presName="sibTrans" presStyleLbl="sibTrans1D1" presStyleIdx="9" presStyleCnt="17"/>
      <dgm:spPr/>
    </dgm:pt>
    <dgm:pt modelId="{B4BF2963-BF8C-43FD-8F04-4C2F68D54A15}" type="pres">
      <dgm:prSet presAssocID="{A91FEE82-0EC9-41BF-9CC8-B5835C86886E}" presName="connectorText" presStyleLbl="sibTrans1D1" presStyleIdx="9" presStyleCnt="17"/>
      <dgm:spPr/>
    </dgm:pt>
    <dgm:pt modelId="{259E9BFB-9251-4DF3-BF70-BBE01F49E21B}" type="pres">
      <dgm:prSet presAssocID="{4F76FBE5-FCD9-48A6-A3DC-A4B04D54F5B8}" presName="node" presStyleLbl="node1" presStyleIdx="10" presStyleCnt="18">
        <dgm:presLayoutVars>
          <dgm:bulletEnabled val="1"/>
        </dgm:presLayoutVars>
      </dgm:prSet>
      <dgm:spPr/>
    </dgm:pt>
    <dgm:pt modelId="{A2C2C8E7-BEB4-42EA-9D67-08EFABAA2969}" type="pres">
      <dgm:prSet presAssocID="{7839B3A2-62C2-475F-A416-F8A6DDA95A90}" presName="sibTrans" presStyleLbl="sibTrans1D1" presStyleIdx="10" presStyleCnt="17"/>
      <dgm:spPr/>
    </dgm:pt>
    <dgm:pt modelId="{8D75FDDC-14A1-4B14-974C-3E24B0E04BDC}" type="pres">
      <dgm:prSet presAssocID="{7839B3A2-62C2-475F-A416-F8A6DDA95A90}" presName="connectorText" presStyleLbl="sibTrans1D1" presStyleIdx="10" presStyleCnt="17"/>
      <dgm:spPr/>
    </dgm:pt>
    <dgm:pt modelId="{369105B9-B346-4B96-941E-6ACB7795CA67}" type="pres">
      <dgm:prSet presAssocID="{A700E2C3-B002-4A0A-BB31-4A9310AF228F}" presName="node" presStyleLbl="node1" presStyleIdx="11" presStyleCnt="18" custScaleX="97998" custScaleY="143115">
        <dgm:presLayoutVars>
          <dgm:bulletEnabled val="1"/>
        </dgm:presLayoutVars>
      </dgm:prSet>
      <dgm:spPr/>
    </dgm:pt>
    <dgm:pt modelId="{15B0DDFE-E168-451A-83BF-FD784D94D8DB}" type="pres">
      <dgm:prSet presAssocID="{3A648528-2960-4CBE-B668-C297CD7DD787}" presName="sibTrans" presStyleLbl="sibTrans1D1" presStyleIdx="11" presStyleCnt="17"/>
      <dgm:spPr/>
    </dgm:pt>
    <dgm:pt modelId="{D3D29BD4-D7CE-444C-B14D-8FC8C3CBD284}" type="pres">
      <dgm:prSet presAssocID="{3A648528-2960-4CBE-B668-C297CD7DD787}" presName="connectorText" presStyleLbl="sibTrans1D1" presStyleIdx="11" presStyleCnt="17"/>
      <dgm:spPr/>
    </dgm:pt>
    <dgm:pt modelId="{B8B2D754-C0AB-4D66-887B-7B182DC8D2CE}" type="pres">
      <dgm:prSet presAssocID="{4B337106-E1D6-4A56-B845-1E34372754C2}" presName="node" presStyleLbl="node1" presStyleIdx="12" presStyleCnt="18" custScaleY="140410">
        <dgm:presLayoutVars>
          <dgm:bulletEnabled val="1"/>
        </dgm:presLayoutVars>
      </dgm:prSet>
      <dgm:spPr/>
    </dgm:pt>
    <dgm:pt modelId="{F847D8F0-BE83-4706-98F7-41557234FB57}" type="pres">
      <dgm:prSet presAssocID="{B674DB94-10D1-4A1D-85C0-5D80ADF7C22B}" presName="sibTrans" presStyleLbl="sibTrans1D1" presStyleIdx="12" presStyleCnt="17"/>
      <dgm:spPr/>
    </dgm:pt>
    <dgm:pt modelId="{D848EBC5-7F67-4611-9795-AE0FA7C3A019}" type="pres">
      <dgm:prSet presAssocID="{B674DB94-10D1-4A1D-85C0-5D80ADF7C22B}" presName="connectorText" presStyleLbl="sibTrans1D1" presStyleIdx="12" presStyleCnt="17"/>
      <dgm:spPr/>
    </dgm:pt>
    <dgm:pt modelId="{EC5889B0-F9A8-4EC7-9ACD-D5376E533C6F}" type="pres">
      <dgm:prSet presAssocID="{1339DF64-B4DD-4140-A232-DD886CA811C0}" presName="node" presStyleLbl="node1" presStyleIdx="13" presStyleCnt="18">
        <dgm:presLayoutVars>
          <dgm:bulletEnabled val="1"/>
        </dgm:presLayoutVars>
      </dgm:prSet>
      <dgm:spPr/>
    </dgm:pt>
    <dgm:pt modelId="{A0FA8AB2-80BB-4C8E-97D0-5B013E641BFD}" type="pres">
      <dgm:prSet presAssocID="{15D51E42-18FE-4095-9F2B-14C59E4579D4}" presName="sibTrans" presStyleLbl="sibTrans1D1" presStyleIdx="13" presStyleCnt="17"/>
      <dgm:spPr/>
    </dgm:pt>
    <dgm:pt modelId="{94443A05-0CCD-41F6-9DD9-A682316295BB}" type="pres">
      <dgm:prSet presAssocID="{15D51E42-18FE-4095-9F2B-14C59E4579D4}" presName="connectorText" presStyleLbl="sibTrans1D1" presStyleIdx="13" presStyleCnt="17"/>
      <dgm:spPr/>
    </dgm:pt>
    <dgm:pt modelId="{F39C5FBC-D94A-4C20-B467-BB324D25BCDA}" type="pres">
      <dgm:prSet presAssocID="{738D305A-D8AA-4537-838A-4FA994AC213D}" presName="node" presStyleLbl="node1" presStyleIdx="14" presStyleCnt="18" custScaleY="193726">
        <dgm:presLayoutVars>
          <dgm:bulletEnabled val="1"/>
        </dgm:presLayoutVars>
      </dgm:prSet>
      <dgm:spPr/>
    </dgm:pt>
    <dgm:pt modelId="{6E98A47C-3B29-47A2-B473-9359AE33A61C}" type="pres">
      <dgm:prSet presAssocID="{3BFDC800-3052-40D0-8541-C5646DA5D6C2}" presName="sibTrans" presStyleLbl="sibTrans1D1" presStyleIdx="14" presStyleCnt="17"/>
      <dgm:spPr/>
    </dgm:pt>
    <dgm:pt modelId="{A6CE21C6-6177-4669-83D7-D70858454E24}" type="pres">
      <dgm:prSet presAssocID="{3BFDC800-3052-40D0-8541-C5646DA5D6C2}" presName="connectorText" presStyleLbl="sibTrans1D1" presStyleIdx="14" presStyleCnt="17"/>
      <dgm:spPr/>
    </dgm:pt>
    <dgm:pt modelId="{26ADC82E-FBF7-418D-A7CF-9F5578A17138}" type="pres">
      <dgm:prSet presAssocID="{B72D4681-A931-4097-B99B-EDF2BF3F1A07}" presName="node" presStyleLbl="node1" presStyleIdx="15" presStyleCnt="18">
        <dgm:presLayoutVars>
          <dgm:bulletEnabled val="1"/>
        </dgm:presLayoutVars>
      </dgm:prSet>
      <dgm:spPr/>
    </dgm:pt>
    <dgm:pt modelId="{4E056B25-7518-4E38-A871-0FCCBF1FE5AA}" type="pres">
      <dgm:prSet presAssocID="{8CB2499C-F9A4-42AD-9552-AD00A0CE0DAB}" presName="sibTrans" presStyleLbl="sibTrans1D1" presStyleIdx="15" presStyleCnt="17"/>
      <dgm:spPr/>
    </dgm:pt>
    <dgm:pt modelId="{224540E8-69CF-4B48-B10D-FD31299336F6}" type="pres">
      <dgm:prSet presAssocID="{8CB2499C-F9A4-42AD-9552-AD00A0CE0DAB}" presName="connectorText" presStyleLbl="sibTrans1D1" presStyleIdx="15" presStyleCnt="17"/>
      <dgm:spPr/>
    </dgm:pt>
    <dgm:pt modelId="{3B9AFACC-D726-4593-AEB7-92790C724999}" type="pres">
      <dgm:prSet presAssocID="{050D5BA9-28F6-41BA-BD52-DAAA1262B9B3}" presName="node" presStyleLbl="node1" presStyleIdx="16" presStyleCnt="18" custScaleX="94111" custScaleY="232984" custLinFactNeighborX="-2766" custLinFactNeighborY="282">
        <dgm:presLayoutVars>
          <dgm:bulletEnabled val="1"/>
        </dgm:presLayoutVars>
      </dgm:prSet>
      <dgm:spPr/>
    </dgm:pt>
    <dgm:pt modelId="{E97F4BD7-3A79-419A-B886-EE2B30F94410}" type="pres">
      <dgm:prSet presAssocID="{AD385038-43DD-4B40-BC1A-08BF8D688A21}" presName="sibTrans" presStyleLbl="sibTrans1D1" presStyleIdx="16" presStyleCnt="17"/>
      <dgm:spPr/>
    </dgm:pt>
    <dgm:pt modelId="{C6D5620F-D1EC-412A-8630-738A9E538550}" type="pres">
      <dgm:prSet presAssocID="{AD385038-43DD-4B40-BC1A-08BF8D688A21}" presName="connectorText" presStyleLbl="sibTrans1D1" presStyleIdx="16" presStyleCnt="17"/>
      <dgm:spPr/>
    </dgm:pt>
    <dgm:pt modelId="{C03FE182-5767-4E26-B4D8-0C3FB2E452CE}" type="pres">
      <dgm:prSet presAssocID="{6718CF99-0A19-48F2-88B3-C3374453311E}" presName="node" presStyleLbl="node1" presStyleIdx="17" presStyleCnt="18" custScaleX="180152" custScaleY="221772">
        <dgm:presLayoutVars>
          <dgm:bulletEnabled val="1"/>
        </dgm:presLayoutVars>
      </dgm:prSet>
      <dgm:spPr/>
    </dgm:pt>
  </dgm:ptLst>
  <dgm:cxnLst>
    <dgm:cxn modelId="{D2E73102-6F0A-4AAE-8C64-43DF7FF86A79}" type="presOf" srcId="{4E612E27-858E-4E1B-BF19-A04E13150E79}" destId="{ADF2D4DF-8EFE-4AE2-8E66-A9BC2482F4EA}" srcOrd="0" destOrd="0" presId="urn:microsoft.com/office/officeart/2005/8/layout/bProcess3"/>
    <dgm:cxn modelId="{E27AA305-FF15-4AA1-89CD-5BFDAE4817A4}" type="presOf" srcId="{DB7E5329-FBE8-40DD-B8AD-2BA85D14F48C}" destId="{520E8341-07B6-4FA0-9395-89EDA0FE8D98}" srcOrd="0" destOrd="0" presId="urn:microsoft.com/office/officeart/2005/8/layout/bProcess3"/>
    <dgm:cxn modelId="{93DDB407-024D-407B-8FEC-6D30A77CE9B1}" type="presOf" srcId="{3F8B829B-A86E-4B46-9431-DB1827C378A4}" destId="{1AFE3C8F-3543-4CF0-9D47-094E1B224CD5}" srcOrd="0" destOrd="0" presId="urn:microsoft.com/office/officeart/2005/8/layout/bProcess3"/>
    <dgm:cxn modelId="{BA7A2B13-5B44-4C0E-8869-E0D401D5C744}" type="presOf" srcId="{AD385038-43DD-4B40-BC1A-08BF8D688A21}" destId="{C6D5620F-D1EC-412A-8630-738A9E538550}" srcOrd="1" destOrd="0" presId="urn:microsoft.com/office/officeart/2005/8/layout/bProcess3"/>
    <dgm:cxn modelId="{C4AADB15-5420-431A-AA03-472212B620DD}" srcId="{68B7131C-2181-474E-AAE9-778128EAA227}" destId="{4E612E27-858E-4E1B-BF19-A04E13150E79}" srcOrd="4" destOrd="0" parTransId="{B3047517-CAB5-45B4-A316-280D04330A1C}" sibTransId="{DB7E5329-FBE8-40DD-B8AD-2BA85D14F48C}"/>
    <dgm:cxn modelId="{6D740C1A-37D0-4FD8-A599-6323A3B98DB0}" type="presOf" srcId="{050D5BA9-28F6-41BA-BD52-DAAA1262B9B3}" destId="{3B9AFACC-D726-4593-AEB7-92790C724999}" srcOrd="0" destOrd="0" presId="urn:microsoft.com/office/officeart/2005/8/layout/bProcess3"/>
    <dgm:cxn modelId="{91FEF825-CB5A-4071-A14D-D4C3DE5C13E3}" type="presOf" srcId="{8D69A23E-CBD5-43E5-B752-F350DF31C7DC}" destId="{8F270739-1DD9-4302-9E83-345376805390}" srcOrd="0" destOrd="0" presId="urn:microsoft.com/office/officeart/2005/8/layout/bProcess3"/>
    <dgm:cxn modelId="{C1CECD26-1392-4D87-AD74-A394396957D0}" srcId="{68B7131C-2181-474E-AAE9-778128EAA227}" destId="{B72D4681-A931-4097-B99B-EDF2BF3F1A07}" srcOrd="15" destOrd="0" parTransId="{D7D991AC-84F0-448D-AE87-B4597B1A6F63}" sibTransId="{8CB2499C-F9A4-42AD-9552-AD00A0CE0DAB}"/>
    <dgm:cxn modelId="{A1890E2D-193D-463A-BC71-1458A02204CA}" type="presOf" srcId="{F71EE419-C233-4436-A25D-4F5CC63E4A9B}" destId="{43B3B0F9-3C42-469C-94A3-DF411121FB04}" srcOrd="1" destOrd="0" presId="urn:microsoft.com/office/officeart/2005/8/layout/bProcess3"/>
    <dgm:cxn modelId="{FBAC0A32-D812-41DA-B9CC-753BE03B443C}" type="presOf" srcId="{82276498-7D1A-47A1-9688-5B1A3AB7186F}" destId="{D983AF36-120F-4591-8DFA-E16A74002588}" srcOrd="1" destOrd="0" presId="urn:microsoft.com/office/officeart/2005/8/layout/bProcess3"/>
    <dgm:cxn modelId="{C0F33436-EE0E-44A0-A05A-AAF300813045}" type="presOf" srcId="{A700E2C3-B002-4A0A-BB31-4A9310AF228F}" destId="{369105B9-B346-4B96-941E-6ACB7795CA67}" srcOrd="0" destOrd="0" presId="urn:microsoft.com/office/officeart/2005/8/layout/bProcess3"/>
    <dgm:cxn modelId="{8D67F43A-1438-401D-A18E-31B5573B44DA}" type="presOf" srcId="{219A0653-6D2A-414C-8A54-ACA5E70F8442}" destId="{89705A92-01A2-4B9E-A569-F9C6E004B7B9}" srcOrd="0" destOrd="0" presId="urn:microsoft.com/office/officeart/2005/8/layout/bProcess3"/>
    <dgm:cxn modelId="{540B295C-FA71-49C0-83C0-8B1BD9496A12}" type="presOf" srcId="{82276498-7D1A-47A1-9688-5B1A3AB7186F}" destId="{D847B206-5265-469A-B794-44ABF389795E}" srcOrd="0" destOrd="0" presId="urn:microsoft.com/office/officeart/2005/8/layout/bProcess3"/>
    <dgm:cxn modelId="{D1DCD15E-5A40-4466-8478-A2EFF6840265}" type="presOf" srcId="{B72D4681-A931-4097-B99B-EDF2BF3F1A07}" destId="{26ADC82E-FBF7-418D-A7CF-9F5578A17138}" srcOrd="0" destOrd="0" presId="urn:microsoft.com/office/officeart/2005/8/layout/bProcess3"/>
    <dgm:cxn modelId="{C87DB942-D4AE-4197-ACF2-CC23776D360A}" type="presOf" srcId="{8CB2499C-F9A4-42AD-9552-AD00A0CE0DAB}" destId="{224540E8-69CF-4B48-B10D-FD31299336F6}" srcOrd="1" destOrd="0" presId="urn:microsoft.com/office/officeart/2005/8/layout/bProcess3"/>
    <dgm:cxn modelId="{42BDEE45-7C5A-4165-A051-1EBD1C51AC0A}" type="presOf" srcId="{3980A0F1-403C-41AB-ACED-B5170F66C6B9}" destId="{746D1380-15A4-44DC-8668-60701AC319D2}" srcOrd="1" destOrd="0" presId="urn:microsoft.com/office/officeart/2005/8/layout/bProcess3"/>
    <dgm:cxn modelId="{C2417566-AE90-4581-B485-65611968D7DA}" type="presOf" srcId="{97EADE6A-0C12-4AE7-99C7-FFB743DCB1C9}" destId="{7038F39C-E22D-45FB-9863-498020ADA138}" srcOrd="0" destOrd="0" presId="urn:microsoft.com/office/officeart/2005/8/layout/bProcess3"/>
    <dgm:cxn modelId="{C93FE846-8846-4A82-A0E1-0577B058CAAF}" type="presOf" srcId="{DB7E5329-FBE8-40DD-B8AD-2BA85D14F48C}" destId="{64837914-5E05-4AA3-A40A-705DA0DF6A94}" srcOrd="1" destOrd="0" presId="urn:microsoft.com/office/officeart/2005/8/layout/bProcess3"/>
    <dgm:cxn modelId="{ED283167-F727-4F45-B57C-05057F7FE515}" type="presOf" srcId="{4F76FBE5-FCD9-48A6-A3DC-A4B04D54F5B8}" destId="{259E9BFB-9251-4DF3-BF70-BBE01F49E21B}" srcOrd="0" destOrd="0" presId="urn:microsoft.com/office/officeart/2005/8/layout/bProcess3"/>
    <dgm:cxn modelId="{3707514A-20AD-4E65-B7ED-6D27D24B6ACE}" type="presOf" srcId="{D66EC37D-0203-4D66-B545-03BDD422F6E5}" destId="{2A9A0F39-38E3-4C2E-B9E0-7586173161E8}" srcOrd="0" destOrd="0" presId="urn:microsoft.com/office/officeart/2005/8/layout/bProcess3"/>
    <dgm:cxn modelId="{8562C24B-D275-434B-813F-D1962552C36F}" srcId="{68B7131C-2181-474E-AAE9-778128EAA227}" destId="{4B337106-E1D6-4A56-B845-1E34372754C2}" srcOrd="12" destOrd="0" parTransId="{1DEE01BA-9827-46D9-A279-5A9CB66A19CC}" sibTransId="{B674DB94-10D1-4A1D-85C0-5D80ADF7C22B}"/>
    <dgm:cxn modelId="{15AC024C-E8CD-4593-88CE-BD401FE27F53}" type="presOf" srcId="{F3230945-C325-45BB-9E83-3F251D71B846}" destId="{3125A6FD-8F90-40BB-A686-DAF898AFA960}" srcOrd="0" destOrd="0" presId="urn:microsoft.com/office/officeart/2005/8/layout/bProcess3"/>
    <dgm:cxn modelId="{4C7ABD4C-CEB5-48FE-A004-E651710D9EC3}" srcId="{68B7131C-2181-474E-AAE9-778128EAA227}" destId="{47A001B4-70B3-4EB2-8014-3D25FF442F4C}" srcOrd="3" destOrd="0" parTransId="{0E5C105C-314F-410D-A28E-FE5E8AB01138}" sibTransId="{3F8B829B-A86E-4B46-9431-DB1827C378A4}"/>
    <dgm:cxn modelId="{0D610F6D-7F31-498D-B652-83EC031C540E}" type="presOf" srcId="{B674DB94-10D1-4A1D-85C0-5D80ADF7C22B}" destId="{D848EBC5-7F67-4611-9795-AE0FA7C3A019}" srcOrd="1" destOrd="0" presId="urn:microsoft.com/office/officeart/2005/8/layout/bProcess3"/>
    <dgm:cxn modelId="{59BA0470-474A-49C3-94B5-50A82F12E81A}" type="presOf" srcId="{15D51E42-18FE-4095-9F2B-14C59E4579D4}" destId="{94443A05-0CCD-41F6-9DD9-A682316295BB}" srcOrd="1" destOrd="0" presId="urn:microsoft.com/office/officeart/2005/8/layout/bProcess3"/>
    <dgm:cxn modelId="{1F495E72-56F5-471D-A2C2-406BAD93B500}" type="presOf" srcId="{8410BA91-E44D-4551-B38E-0127C2F5CA52}" destId="{E04CED3B-8EE2-4FA2-BA31-FB22CAA9E3F0}" srcOrd="0" destOrd="0" presId="urn:microsoft.com/office/officeart/2005/8/layout/bProcess3"/>
    <dgm:cxn modelId="{CD18EB72-271F-4ED6-939B-6D449727C4DD}" type="presOf" srcId="{A81DDB31-B730-4608-BA2C-BF3D4DAF4CB8}" destId="{5B8D8618-5DE2-4853-AF87-220D288B4B61}" srcOrd="1" destOrd="0" presId="urn:microsoft.com/office/officeart/2005/8/layout/bProcess3"/>
    <dgm:cxn modelId="{434B5354-61DC-4880-AC8F-02F5AB15738A}" type="presOf" srcId="{3BFDC800-3052-40D0-8541-C5646DA5D6C2}" destId="{A6CE21C6-6177-4669-83D7-D70858454E24}" srcOrd="1" destOrd="0" presId="urn:microsoft.com/office/officeart/2005/8/layout/bProcess3"/>
    <dgm:cxn modelId="{5019F756-0534-47A4-A92A-EFDB52EC6937}" type="presOf" srcId="{AD385038-43DD-4B40-BC1A-08BF8D688A21}" destId="{E97F4BD7-3A79-419A-B886-EE2B30F94410}" srcOrd="0" destOrd="0" presId="urn:microsoft.com/office/officeart/2005/8/layout/bProcess3"/>
    <dgm:cxn modelId="{F2E69779-73E8-46F6-90BA-D399FBFFE320}" type="presOf" srcId="{A81DDB31-B730-4608-BA2C-BF3D4DAF4CB8}" destId="{A2ECF8F5-44C3-4B43-97FC-B120F14CF4E5}" srcOrd="0" destOrd="0" presId="urn:microsoft.com/office/officeart/2005/8/layout/bProcess3"/>
    <dgm:cxn modelId="{F860C97C-FDF1-4083-87D8-12A54BE32782}" srcId="{68B7131C-2181-474E-AAE9-778128EAA227}" destId="{129DCE7C-6DFE-4326-8537-F4DCDC2C2AEE}" srcOrd="0" destOrd="0" parTransId="{ACF6A70F-B16C-4663-8B0A-ECBCEEB555CE}" sibTransId="{A81DDB31-B730-4608-BA2C-BF3D4DAF4CB8}"/>
    <dgm:cxn modelId="{9F73D77C-B530-494B-9865-AFDD21C2B3EB}" type="presOf" srcId="{B674DB94-10D1-4A1D-85C0-5D80ADF7C22B}" destId="{F847D8F0-BE83-4706-98F7-41557234FB57}" srcOrd="0" destOrd="0" presId="urn:microsoft.com/office/officeart/2005/8/layout/bProcess3"/>
    <dgm:cxn modelId="{5A214580-B243-4E21-906F-1AE20B17D9E9}" srcId="{68B7131C-2181-474E-AAE9-778128EAA227}" destId="{A700E2C3-B002-4A0A-BB31-4A9310AF228F}" srcOrd="11" destOrd="0" parTransId="{816A8A01-E99F-4025-88DD-361C5CCA25E8}" sibTransId="{3A648528-2960-4CBE-B668-C297CD7DD787}"/>
    <dgm:cxn modelId="{AC8DAD82-4E14-4998-BB04-BB236A09F84C}" type="presOf" srcId="{A91FEE82-0EC9-41BF-9CC8-B5835C86886E}" destId="{B4BF2963-BF8C-43FD-8F04-4C2F68D54A15}" srcOrd="1" destOrd="0" presId="urn:microsoft.com/office/officeart/2005/8/layout/bProcess3"/>
    <dgm:cxn modelId="{9FC93885-56D1-4803-BFBB-D2346DE38D7E}" srcId="{68B7131C-2181-474E-AAE9-778128EAA227}" destId="{050D5BA9-28F6-41BA-BD52-DAAA1262B9B3}" srcOrd="16" destOrd="0" parTransId="{52422C19-5324-417E-BFDF-45D4B811B5C2}" sibTransId="{AD385038-43DD-4B40-BC1A-08BF8D688A21}"/>
    <dgm:cxn modelId="{FFDAE187-F6A4-4FB9-A638-BE8217DE12AF}" type="presOf" srcId="{571D230C-5BEB-4223-8115-F183A865527F}" destId="{CEB74C5A-0727-43C1-8516-FB1966A908F2}" srcOrd="1" destOrd="0" presId="urn:microsoft.com/office/officeart/2005/8/layout/bProcess3"/>
    <dgm:cxn modelId="{6CA82089-09CF-4E6C-9BDA-C04B7BD32BB3}" type="presOf" srcId="{7839B3A2-62C2-475F-A416-F8A6DDA95A90}" destId="{8D75FDDC-14A1-4B14-974C-3E24B0E04BDC}" srcOrd="1" destOrd="0" presId="urn:microsoft.com/office/officeart/2005/8/layout/bProcess3"/>
    <dgm:cxn modelId="{38A28E8B-8836-4AF6-A71D-0329F881E242}" srcId="{68B7131C-2181-474E-AAE9-778128EAA227}" destId="{3C255D48-F496-4687-A7FA-85511B6EC77A}" srcOrd="2" destOrd="0" parTransId="{F93E653E-CE4E-4D1C-A9E5-861C141510C6}" sibTransId="{219A0653-6D2A-414C-8A54-ACA5E70F8442}"/>
    <dgm:cxn modelId="{C5DEDD8B-9907-4907-8F44-0C92FCBCEB4B}" srcId="{68B7131C-2181-474E-AAE9-778128EAA227}" destId="{A3CAC211-612A-4090-86DF-BE1C96304EDC}" srcOrd="1" destOrd="0" parTransId="{0DE36B03-962C-470E-A308-916B72F78E4F}" sibTransId="{8410BA91-E44D-4551-B38E-0127C2F5CA52}"/>
    <dgm:cxn modelId="{B568828C-4445-43AF-90E6-673C6F50E1AA}" type="presOf" srcId="{F71EE419-C233-4436-A25D-4F5CC63E4A9B}" destId="{6CFA8C10-82B8-47E8-B151-331B0E518D08}" srcOrd="0" destOrd="0" presId="urn:microsoft.com/office/officeart/2005/8/layout/bProcess3"/>
    <dgm:cxn modelId="{54A10D96-792D-40DA-92FF-1130771D4E6C}" type="presOf" srcId="{1339DF64-B4DD-4140-A232-DD886CA811C0}" destId="{EC5889B0-F9A8-4EC7-9ACD-D5376E533C6F}" srcOrd="0" destOrd="0" presId="urn:microsoft.com/office/officeart/2005/8/layout/bProcess3"/>
    <dgm:cxn modelId="{B6B52299-058D-4CCD-A570-B6E5F4AEFC1E}" type="presOf" srcId="{A3CAC211-612A-4090-86DF-BE1C96304EDC}" destId="{0E851086-6EEC-4F04-8F00-352E95F7FB18}" srcOrd="0" destOrd="0" presId="urn:microsoft.com/office/officeart/2005/8/layout/bProcess3"/>
    <dgm:cxn modelId="{807C3A9B-B490-44CB-9045-22343B43666C}" type="presOf" srcId="{8CB2499C-F9A4-42AD-9552-AD00A0CE0DAB}" destId="{4E056B25-7518-4E38-A871-0FCCBF1FE5AA}" srcOrd="0" destOrd="0" presId="urn:microsoft.com/office/officeart/2005/8/layout/bProcess3"/>
    <dgm:cxn modelId="{F22DCC9C-2244-474A-9B5A-E055889C27CF}" type="presOf" srcId="{129DCE7C-6DFE-4326-8537-F4DCDC2C2AEE}" destId="{0B42C035-684B-42A9-8308-4BDD48362618}" srcOrd="0" destOrd="0" presId="urn:microsoft.com/office/officeart/2005/8/layout/bProcess3"/>
    <dgm:cxn modelId="{059BBCA4-5454-4B7D-97A0-5CC2DB6921D1}" type="presOf" srcId="{CA1D6D19-5CB8-4F94-80E8-0399E335484E}" destId="{81E839C6-B87C-4613-955D-DF4091261DA2}" srcOrd="0" destOrd="0" presId="urn:microsoft.com/office/officeart/2005/8/layout/bProcess3"/>
    <dgm:cxn modelId="{7BFA76AA-6713-4951-A7C5-77BF274630BB}" srcId="{68B7131C-2181-474E-AAE9-778128EAA227}" destId="{F3230945-C325-45BB-9E83-3F251D71B846}" srcOrd="9" destOrd="0" parTransId="{72DDB3F4-82AF-48C7-960F-2B1534859BFA}" sibTransId="{A91FEE82-0EC9-41BF-9CC8-B5835C86886E}"/>
    <dgm:cxn modelId="{708892AB-3819-4A3E-BA43-ADE59B38EF64}" type="presOf" srcId="{47A001B4-70B3-4EB2-8014-3D25FF442F4C}" destId="{D2E22392-0DD7-4F2A-AD45-4951B417B1CD}" srcOrd="0" destOrd="0" presId="urn:microsoft.com/office/officeart/2005/8/layout/bProcess3"/>
    <dgm:cxn modelId="{B1CF78AD-6815-4BAF-B012-5A400590678D}" srcId="{68B7131C-2181-474E-AAE9-778128EAA227}" destId="{4F76FBE5-FCD9-48A6-A3DC-A4B04D54F5B8}" srcOrd="10" destOrd="0" parTransId="{7631C6B2-B234-4E51-A224-5BBE9CF687B0}" sibTransId="{7839B3A2-62C2-475F-A416-F8A6DDA95A90}"/>
    <dgm:cxn modelId="{FE6D8BAF-ED07-4872-B8B9-BA14A5E6034C}" type="presOf" srcId="{219A0653-6D2A-414C-8A54-ACA5E70F8442}" destId="{D1E1D1B9-3D12-437F-A3C7-4B13FD72F045}" srcOrd="1" destOrd="0" presId="urn:microsoft.com/office/officeart/2005/8/layout/bProcess3"/>
    <dgm:cxn modelId="{2E356DB9-1715-40B6-9189-CA725DBD690D}" type="presOf" srcId="{738D305A-D8AA-4537-838A-4FA994AC213D}" destId="{F39C5FBC-D94A-4C20-B467-BB324D25BCDA}" srcOrd="0" destOrd="0" presId="urn:microsoft.com/office/officeart/2005/8/layout/bProcess3"/>
    <dgm:cxn modelId="{556CFDBA-B5B9-4871-9FAB-EAEB721EB06A}" srcId="{68B7131C-2181-474E-AAE9-778128EAA227}" destId="{738D305A-D8AA-4537-838A-4FA994AC213D}" srcOrd="14" destOrd="0" parTransId="{5375442F-57BA-431D-BC20-820586F8BE82}" sibTransId="{3BFDC800-3052-40D0-8541-C5646DA5D6C2}"/>
    <dgm:cxn modelId="{B7E641BC-4858-4572-8A34-3490B66A4B3A}" type="presOf" srcId="{6718CF99-0A19-48F2-88B3-C3374453311E}" destId="{C03FE182-5767-4E26-B4D8-0C3FB2E452CE}" srcOrd="0" destOrd="0" presId="urn:microsoft.com/office/officeart/2005/8/layout/bProcess3"/>
    <dgm:cxn modelId="{F5A683C0-2360-4CEB-B71A-A0586EF0D8B8}" srcId="{68B7131C-2181-474E-AAE9-778128EAA227}" destId="{D66EC37D-0203-4D66-B545-03BDD422F6E5}" srcOrd="5" destOrd="0" parTransId="{B6E896BA-6B64-4886-9B21-F66DB73C1C13}" sibTransId="{82276498-7D1A-47A1-9688-5B1A3AB7186F}"/>
    <dgm:cxn modelId="{979221C4-9EB9-4858-B61D-3DB7042ED9A7}" type="presOf" srcId="{3C255D48-F496-4687-A7FA-85511B6EC77A}" destId="{18ACCB90-6D31-49F6-9DB5-7C4263DCAADC}" srcOrd="0" destOrd="0" presId="urn:microsoft.com/office/officeart/2005/8/layout/bProcess3"/>
    <dgm:cxn modelId="{430E56C8-B616-4B2A-B1AE-9FF1EF99FC8D}" type="presOf" srcId="{3980A0F1-403C-41AB-ACED-B5170F66C6B9}" destId="{8BD5097C-58B2-4AF7-9BBC-8AE94EE0EB92}" srcOrd="0" destOrd="0" presId="urn:microsoft.com/office/officeart/2005/8/layout/bProcess3"/>
    <dgm:cxn modelId="{F03E26CA-80EB-4382-95BC-1F6421541663}" type="presOf" srcId="{3A648528-2960-4CBE-B668-C297CD7DD787}" destId="{D3D29BD4-D7CE-444C-B14D-8FC8C3CBD284}" srcOrd="1" destOrd="0" presId="urn:microsoft.com/office/officeart/2005/8/layout/bProcess3"/>
    <dgm:cxn modelId="{226FB3CC-29D7-4400-8568-4F1A1FDE7AE4}" type="presOf" srcId="{3F8B829B-A86E-4B46-9431-DB1827C378A4}" destId="{18E9FF0C-20D5-495D-B4FC-EAE27AA59F24}" srcOrd="1" destOrd="0" presId="urn:microsoft.com/office/officeart/2005/8/layout/bProcess3"/>
    <dgm:cxn modelId="{468C06D2-C5EB-408C-9885-2FCBBE196DD4}" srcId="{68B7131C-2181-474E-AAE9-778128EAA227}" destId="{8D69A23E-CBD5-43E5-B752-F350DF31C7DC}" srcOrd="6" destOrd="0" parTransId="{D8B46E63-8403-4192-9BCE-0B5726917D09}" sibTransId="{571D230C-5BEB-4223-8115-F183A865527F}"/>
    <dgm:cxn modelId="{18E856D6-F11D-4DD5-ACDF-409FC3B240A6}" type="presOf" srcId="{3BFDC800-3052-40D0-8541-C5646DA5D6C2}" destId="{6E98A47C-3B29-47A2-B473-9359AE33A61C}" srcOrd="0" destOrd="0" presId="urn:microsoft.com/office/officeart/2005/8/layout/bProcess3"/>
    <dgm:cxn modelId="{77DE42E0-5E18-4425-B393-8BA822D89B7F}" srcId="{68B7131C-2181-474E-AAE9-778128EAA227}" destId="{1339DF64-B4DD-4140-A232-DD886CA811C0}" srcOrd="13" destOrd="0" parTransId="{64E9E6FD-007B-4A0E-8212-14CBFF0FCFD2}" sibTransId="{15D51E42-18FE-4095-9F2B-14C59E4579D4}"/>
    <dgm:cxn modelId="{2AD00EE1-D2DD-4623-ACCB-6CA746CA02D5}" type="presOf" srcId="{4B337106-E1D6-4A56-B845-1E34372754C2}" destId="{B8B2D754-C0AB-4D66-887B-7B182DC8D2CE}" srcOrd="0" destOrd="0" presId="urn:microsoft.com/office/officeart/2005/8/layout/bProcess3"/>
    <dgm:cxn modelId="{151CA9E1-A792-47F4-A9B9-385BB366DFA7}" srcId="{68B7131C-2181-474E-AAE9-778128EAA227}" destId="{97EADE6A-0C12-4AE7-99C7-FFB743DCB1C9}" srcOrd="8" destOrd="0" parTransId="{DDA0629C-A119-4AFF-8C6B-2AC14A5F2A86}" sibTransId="{3980A0F1-403C-41AB-ACED-B5170F66C6B9}"/>
    <dgm:cxn modelId="{9CCD86E2-DBB3-46AA-B45B-F44AE52250FD}" type="presOf" srcId="{68B7131C-2181-474E-AAE9-778128EAA227}" destId="{94823B48-0DCB-4D14-BFF5-D1B19CE6EA9C}" srcOrd="0" destOrd="0" presId="urn:microsoft.com/office/officeart/2005/8/layout/bProcess3"/>
    <dgm:cxn modelId="{1CD0FDED-62BB-45AF-A85B-C340BF16E42E}" srcId="{68B7131C-2181-474E-AAE9-778128EAA227}" destId="{6718CF99-0A19-48F2-88B3-C3374453311E}" srcOrd="17" destOrd="0" parTransId="{ECE603A9-1154-4DF7-891C-E86F9B1F51C6}" sibTransId="{5509DA34-0024-42BA-9D61-CE0017329297}"/>
    <dgm:cxn modelId="{13CD34F2-FFE4-44CC-B984-1518778E9A6B}" type="presOf" srcId="{7839B3A2-62C2-475F-A416-F8A6DDA95A90}" destId="{A2C2C8E7-BEB4-42EA-9D67-08EFABAA2969}" srcOrd="0" destOrd="0" presId="urn:microsoft.com/office/officeart/2005/8/layout/bProcess3"/>
    <dgm:cxn modelId="{3D3715F3-97F4-49AD-9B2E-95DEC8FC8D16}" type="presOf" srcId="{8410BA91-E44D-4551-B38E-0127C2F5CA52}" destId="{685020ED-5CED-4442-82EB-4569D17CD64E}" srcOrd="1" destOrd="0" presId="urn:microsoft.com/office/officeart/2005/8/layout/bProcess3"/>
    <dgm:cxn modelId="{A86D33F4-C02E-45B5-A653-C9E7F3304826}" type="presOf" srcId="{3A648528-2960-4CBE-B668-C297CD7DD787}" destId="{15B0DDFE-E168-451A-83BF-FD784D94D8DB}" srcOrd="0" destOrd="0" presId="urn:microsoft.com/office/officeart/2005/8/layout/bProcess3"/>
    <dgm:cxn modelId="{3EF79FF5-EACE-4536-9E7A-F1148DAD4087}" type="presOf" srcId="{15D51E42-18FE-4095-9F2B-14C59E4579D4}" destId="{A0FA8AB2-80BB-4C8E-97D0-5B013E641BFD}" srcOrd="0" destOrd="0" presId="urn:microsoft.com/office/officeart/2005/8/layout/bProcess3"/>
    <dgm:cxn modelId="{18EA14F9-9C54-4217-AB91-D44457778005}" type="presOf" srcId="{A91FEE82-0EC9-41BF-9CC8-B5835C86886E}" destId="{63526321-F8E4-43DA-870C-CA715971310E}" srcOrd="0" destOrd="0" presId="urn:microsoft.com/office/officeart/2005/8/layout/bProcess3"/>
    <dgm:cxn modelId="{716DE2FB-C9E2-4E45-B70D-5E6BDEA1744A}" srcId="{68B7131C-2181-474E-AAE9-778128EAA227}" destId="{CA1D6D19-5CB8-4F94-80E8-0399E335484E}" srcOrd="7" destOrd="0" parTransId="{A3A6D7AC-1C63-4A43-83CC-16E1DF727285}" sibTransId="{F71EE419-C233-4436-A25D-4F5CC63E4A9B}"/>
    <dgm:cxn modelId="{1E8E29FD-B81F-4DAF-B2FA-CE9875CF9C06}" type="presOf" srcId="{571D230C-5BEB-4223-8115-F183A865527F}" destId="{96BD76AF-C5BA-4D05-9ABA-6A9A5A841AF4}" srcOrd="0" destOrd="0" presId="urn:microsoft.com/office/officeart/2005/8/layout/bProcess3"/>
    <dgm:cxn modelId="{AC01EC2D-FB7B-4436-BD4B-DCE9A7C9C252}" type="presParOf" srcId="{94823B48-0DCB-4D14-BFF5-D1B19CE6EA9C}" destId="{0B42C035-684B-42A9-8308-4BDD48362618}" srcOrd="0" destOrd="0" presId="urn:microsoft.com/office/officeart/2005/8/layout/bProcess3"/>
    <dgm:cxn modelId="{0921AFFA-B95E-42F1-B883-AECD0CDBD1DE}" type="presParOf" srcId="{94823B48-0DCB-4D14-BFF5-D1B19CE6EA9C}" destId="{A2ECF8F5-44C3-4B43-97FC-B120F14CF4E5}" srcOrd="1" destOrd="0" presId="urn:microsoft.com/office/officeart/2005/8/layout/bProcess3"/>
    <dgm:cxn modelId="{B3FD9589-AD27-4FFB-AC67-B2DEBED97AAE}" type="presParOf" srcId="{A2ECF8F5-44C3-4B43-97FC-B120F14CF4E5}" destId="{5B8D8618-5DE2-4853-AF87-220D288B4B61}" srcOrd="0" destOrd="0" presId="urn:microsoft.com/office/officeart/2005/8/layout/bProcess3"/>
    <dgm:cxn modelId="{99D22B66-09F7-4261-B5B3-6486A08D6CD7}" type="presParOf" srcId="{94823B48-0DCB-4D14-BFF5-D1B19CE6EA9C}" destId="{0E851086-6EEC-4F04-8F00-352E95F7FB18}" srcOrd="2" destOrd="0" presId="urn:microsoft.com/office/officeart/2005/8/layout/bProcess3"/>
    <dgm:cxn modelId="{2B27304B-CFEB-4455-A035-5C645B16FF73}" type="presParOf" srcId="{94823B48-0DCB-4D14-BFF5-D1B19CE6EA9C}" destId="{E04CED3B-8EE2-4FA2-BA31-FB22CAA9E3F0}" srcOrd="3" destOrd="0" presId="urn:microsoft.com/office/officeart/2005/8/layout/bProcess3"/>
    <dgm:cxn modelId="{FF5669A1-35D8-48CC-8B68-474DF26A50CF}" type="presParOf" srcId="{E04CED3B-8EE2-4FA2-BA31-FB22CAA9E3F0}" destId="{685020ED-5CED-4442-82EB-4569D17CD64E}" srcOrd="0" destOrd="0" presId="urn:microsoft.com/office/officeart/2005/8/layout/bProcess3"/>
    <dgm:cxn modelId="{0C321AB2-35B4-48A5-98C8-0F8C52B7B9B6}" type="presParOf" srcId="{94823B48-0DCB-4D14-BFF5-D1B19CE6EA9C}" destId="{18ACCB90-6D31-49F6-9DB5-7C4263DCAADC}" srcOrd="4" destOrd="0" presId="urn:microsoft.com/office/officeart/2005/8/layout/bProcess3"/>
    <dgm:cxn modelId="{C08FF637-EC1B-4577-A6DE-0D290DDD66D9}" type="presParOf" srcId="{94823B48-0DCB-4D14-BFF5-D1B19CE6EA9C}" destId="{89705A92-01A2-4B9E-A569-F9C6E004B7B9}" srcOrd="5" destOrd="0" presId="urn:microsoft.com/office/officeart/2005/8/layout/bProcess3"/>
    <dgm:cxn modelId="{D65CAAC6-B938-4BF6-A8DB-583AA0ECD65A}" type="presParOf" srcId="{89705A92-01A2-4B9E-A569-F9C6E004B7B9}" destId="{D1E1D1B9-3D12-437F-A3C7-4B13FD72F045}" srcOrd="0" destOrd="0" presId="urn:microsoft.com/office/officeart/2005/8/layout/bProcess3"/>
    <dgm:cxn modelId="{BDCEC2F4-CFC2-43CB-949D-E54992A3311B}" type="presParOf" srcId="{94823B48-0DCB-4D14-BFF5-D1B19CE6EA9C}" destId="{D2E22392-0DD7-4F2A-AD45-4951B417B1CD}" srcOrd="6" destOrd="0" presId="urn:microsoft.com/office/officeart/2005/8/layout/bProcess3"/>
    <dgm:cxn modelId="{47D0653C-BD0C-48FE-B1CD-756351AC88F3}" type="presParOf" srcId="{94823B48-0DCB-4D14-BFF5-D1B19CE6EA9C}" destId="{1AFE3C8F-3543-4CF0-9D47-094E1B224CD5}" srcOrd="7" destOrd="0" presId="urn:microsoft.com/office/officeart/2005/8/layout/bProcess3"/>
    <dgm:cxn modelId="{C420E267-70DD-498B-A703-98F376CF378B}" type="presParOf" srcId="{1AFE3C8F-3543-4CF0-9D47-094E1B224CD5}" destId="{18E9FF0C-20D5-495D-B4FC-EAE27AA59F24}" srcOrd="0" destOrd="0" presId="urn:microsoft.com/office/officeart/2005/8/layout/bProcess3"/>
    <dgm:cxn modelId="{BE032A6A-08EB-402C-A7C6-DB3E469820A2}" type="presParOf" srcId="{94823B48-0DCB-4D14-BFF5-D1B19CE6EA9C}" destId="{ADF2D4DF-8EFE-4AE2-8E66-A9BC2482F4EA}" srcOrd="8" destOrd="0" presId="urn:microsoft.com/office/officeart/2005/8/layout/bProcess3"/>
    <dgm:cxn modelId="{917C3E12-5450-4ACF-945B-A2A455CE3A74}" type="presParOf" srcId="{94823B48-0DCB-4D14-BFF5-D1B19CE6EA9C}" destId="{520E8341-07B6-4FA0-9395-89EDA0FE8D98}" srcOrd="9" destOrd="0" presId="urn:microsoft.com/office/officeart/2005/8/layout/bProcess3"/>
    <dgm:cxn modelId="{602A25F9-B232-4C86-A8D2-CE41DAC339D8}" type="presParOf" srcId="{520E8341-07B6-4FA0-9395-89EDA0FE8D98}" destId="{64837914-5E05-4AA3-A40A-705DA0DF6A94}" srcOrd="0" destOrd="0" presId="urn:microsoft.com/office/officeart/2005/8/layout/bProcess3"/>
    <dgm:cxn modelId="{459C0D29-5897-4402-ACB4-DC46D481A184}" type="presParOf" srcId="{94823B48-0DCB-4D14-BFF5-D1B19CE6EA9C}" destId="{2A9A0F39-38E3-4C2E-B9E0-7586173161E8}" srcOrd="10" destOrd="0" presId="urn:microsoft.com/office/officeart/2005/8/layout/bProcess3"/>
    <dgm:cxn modelId="{0D2E7EE2-5754-40A0-9E54-E8E3BB2307BB}" type="presParOf" srcId="{94823B48-0DCB-4D14-BFF5-D1B19CE6EA9C}" destId="{D847B206-5265-469A-B794-44ABF389795E}" srcOrd="11" destOrd="0" presId="urn:microsoft.com/office/officeart/2005/8/layout/bProcess3"/>
    <dgm:cxn modelId="{2EDD83EA-34FE-4B4F-9F52-6573A6BFFC64}" type="presParOf" srcId="{D847B206-5265-469A-B794-44ABF389795E}" destId="{D983AF36-120F-4591-8DFA-E16A74002588}" srcOrd="0" destOrd="0" presId="urn:microsoft.com/office/officeart/2005/8/layout/bProcess3"/>
    <dgm:cxn modelId="{DB081CF0-FD0D-4F1F-987D-87F131FF3268}" type="presParOf" srcId="{94823B48-0DCB-4D14-BFF5-D1B19CE6EA9C}" destId="{8F270739-1DD9-4302-9E83-345376805390}" srcOrd="12" destOrd="0" presId="urn:microsoft.com/office/officeart/2005/8/layout/bProcess3"/>
    <dgm:cxn modelId="{379A3AE4-7666-4552-80CA-A6EC3CC7F48A}" type="presParOf" srcId="{94823B48-0DCB-4D14-BFF5-D1B19CE6EA9C}" destId="{96BD76AF-C5BA-4D05-9ABA-6A9A5A841AF4}" srcOrd="13" destOrd="0" presId="urn:microsoft.com/office/officeart/2005/8/layout/bProcess3"/>
    <dgm:cxn modelId="{0EBD6F18-5164-453B-B212-779B01273ABD}" type="presParOf" srcId="{96BD76AF-C5BA-4D05-9ABA-6A9A5A841AF4}" destId="{CEB74C5A-0727-43C1-8516-FB1966A908F2}" srcOrd="0" destOrd="0" presId="urn:microsoft.com/office/officeart/2005/8/layout/bProcess3"/>
    <dgm:cxn modelId="{9A03D00F-8945-4701-A695-16603B55DE56}" type="presParOf" srcId="{94823B48-0DCB-4D14-BFF5-D1B19CE6EA9C}" destId="{81E839C6-B87C-4613-955D-DF4091261DA2}" srcOrd="14" destOrd="0" presId="urn:microsoft.com/office/officeart/2005/8/layout/bProcess3"/>
    <dgm:cxn modelId="{FD44CFCC-2B9D-43CF-A87B-FC6D42E5DB5B}" type="presParOf" srcId="{94823B48-0DCB-4D14-BFF5-D1B19CE6EA9C}" destId="{6CFA8C10-82B8-47E8-B151-331B0E518D08}" srcOrd="15" destOrd="0" presId="urn:microsoft.com/office/officeart/2005/8/layout/bProcess3"/>
    <dgm:cxn modelId="{330EA4CA-2228-4743-B51F-20B25667D98D}" type="presParOf" srcId="{6CFA8C10-82B8-47E8-B151-331B0E518D08}" destId="{43B3B0F9-3C42-469C-94A3-DF411121FB04}" srcOrd="0" destOrd="0" presId="urn:microsoft.com/office/officeart/2005/8/layout/bProcess3"/>
    <dgm:cxn modelId="{09792513-CC74-48F3-A9EE-2AC064C39F13}" type="presParOf" srcId="{94823B48-0DCB-4D14-BFF5-D1B19CE6EA9C}" destId="{7038F39C-E22D-45FB-9863-498020ADA138}" srcOrd="16" destOrd="0" presId="urn:microsoft.com/office/officeart/2005/8/layout/bProcess3"/>
    <dgm:cxn modelId="{F323B245-1984-4511-BFF4-E4305CE4EDEB}" type="presParOf" srcId="{94823B48-0DCB-4D14-BFF5-D1B19CE6EA9C}" destId="{8BD5097C-58B2-4AF7-9BBC-8AE94EE0EB92}" srcOrd="17" destOrd="0" presId="urn:microsoft.com/office/officeart/2005/8/layout/bProcess3"/>
    <dgm:cxn modelId="{6C858A43-11B8-428C-8C00-0EE365B23A39}" type="presParOf" srcId="{8BD5097C-58B2-4AF7-9BBC-8AE94EE0EB92}" destId="{746D1380-15A4-44DC-8668-60701AC319D2}" srcOrd="0" destOrd="0" presId="urn:microsoft.com/office/officeart/2005/8/layout/bProcess3"/>
    <dgm:cxn modelId="{0020C212-C54F-42AD-962A-42067E1A3B4E}" type="presParOf" srcId="{94823B48-0DCB-4D14-BFF5-D1B19CE6EA9C}" destId="{3125A6FD-8F90-40BB-A686-DAF898AFA960}" srcOrd="18" destOrd="0" presId="urn:microsoft.com/office/officeart/2005/8/layout/bProcess3"/>
    <dgm:cxn modelId="{2991753D-5E9A-4542-8090-1DC955ADB67C}" type="presParOf" srcId="{94823B48-0DCB-4D14-BFF5-D1B19CE6EA9C}" destId="{63526321-F8E4-43DA-870C-CA715971310E}" srcOrd="19" destOrd="0" presId="urn:microsoft.com/office/officeart/2005/8/layout/bProcess3"/>
    <dgm:cxn modelId="{FF6561FA-3938-431D-BC05-AE798F3E92BA}" type="presParOf" srcId="{63526321-F8E4-43DA-870C-CA715971310E}" destId="{B4BF2963-BF8C-43FD-8F04-4C2F68D54A15}" srcOrd="0" destOrd="0" presId="urn:microsoft.com/office/officeart/2005/8/layout/bProcess3"/>
    <dgm:cxn modelId="{15776316-8B54-466D-BA83-DF3C538FDAAB}" type="presParOf" srcId="{94823B48-0DCB-4D14-BFF5-D1B19CE6EA9C}" destId="{259E9BFB-9251-4DF3-BF70-BBE01F49E21B}" srcOrd="20" destOrd="0" presId="urn:microsoft.com/office/officeart/2005/8/layout/bProcess3"/>
    <dgm:cxn modelId="{E6EAEEF7-1ED4-4366-B1F7-EA2EB99AF75F}" type="presParOf" srcId="{94823B48-0DCB-4D14-BFF5-D1B19CE6EA9C}" destId="{A2C2C8E7-BEB4-42EA-9D67-08EFABAA2969}" srcOrd="21" destOrd="0" presId="urn:microsoft.com/office/officeart/2005/8/layout/bProcess3"/>
    <dgm:cxn modelId="{D507DDC4-60C1-42CC-AF7C-96F9CC02A26A}" type="presParOf" srcId="{A2C2C8E7-BEB4-42EA-9D67-08EFABAA2969}" destId="{8D75FDDC-14A1-4B14-974C-3E24B0E04BDC}" srcOrd="0" destOrd="0" presId="urn:microsoft.com/office/officeart/2005/8/layout/bProcess3"/>
    <dgm:cxn modelId="{F6C9FB66-B52A-4EB9-8A26-7C7439FEDFC6}" type="presParOf" srcId="{94823B48-0DCB-4D14-BFF5-D1B19CE6EA9C}" destId="{369105B9-B346-4B96-941E-6ACB7795CA67}" srcOrd="22" destOrd="0" presId="urn:microsoft.com/office/officeart/2005/8/layout/bProcess3"/>
    <dgm:cxn modelId="{C4A1A957-A866-453B-8723-EF1EE6CC2A7E}" type="presParOf" srcId="{94823B48-0DCB-4D14-BFF5-D1B19CE6EA9C}" destId="{15B0DDFE-E168-451A-83BF-FD784D94D8DB}" srcOrd="23" destOrd="0" presId="urn:microsoft.com/office/officeart/2005/8/layout/bProcess3"/>
    <dgm:cxn modelId="{5D751479-5F03-4F87-A197-A005029B4F25}" type="presParOf" srcId="{15B0DDFE-E168-451A-83BF-FD784D94D8DB}" destId="{D3D29BD4-D7CE-444C-B14D-8FC8C3CBD284}" srcOrd="0" destOrd="0" presId="urn:microsoft.com/office/officeart/2005/8/layout/bProcess3"/>
    <dgm:cxn modelId="{5EEDFCB5-1AC5-45F3-A778-D8F03C78BAB5}" type="presParOf" srcId="{94823B48-0DCB-4D14-BFF5-D1B19CE6EA9C}" destId="{B8B2D754-C0AB-4D66-887B-7B182DC8D2CE}" srcOrd="24" destOrd="0" presId="urn:microsoft.com/office/officeart/2005/8/layout/bProcess3"/>
    <dgm:cxn modelId="{483DC6A0-D119-4FEF-8446-1B3B008CE230}" type="presParOf" srcId="{94823B48-0DCB-4D14-BFF5-D1B19CE6EA9C}" destId="{F847D8F0-BE83-4706-98F7-41557234FB57}" srcOrd="25" destOrd="0" presId="urn:microsoft.com/office/officeart/2005/8/layout/bProcess3"/>
    <dgm:cxn modelId="{9243A978-4CA5-4683-BF89-1AE6C12B1173}" type="presParOf" srcId="{F847D8F0-BE83-4706-98F7-41557234FB57}" destId="{D848EBC5-7F67-4611-9795-AE0FA7C3A019}" srcOrd="0" destOrd="0" presId="urn:microsoft.com/office/officeart/2005/8/layout/bProcess3"/>
    <dgm:cxn modelId="{99137599-06DC-475D-BAEB-CE3AAE6E076C}" type="presParOf" srcId="{94823B48-0DCB-4D14-BFF5-D1B19CE6EA9C}" destId="{EC5889B0-F9A8-4EC7-9ACD-D5376E533C6F}" srcOrd="26" destOrd="0" presId="urn:microsoft.com/office/officeart/2005/8/layout/bProcess3"/>
    <dgm:cxn modelId="{151BD54B-E9B7-4D1B-A8DE-FAE688414656}" type="presParOf" srcId="{94823B48-0DCB-4D14-BFF5-D1B19CE6EA9C}" destId="{A0FA8AB2-80BB-4C8E-97D0-5B013E641BFD}" srcOrd="27" destOrd="0" presId="urn:microsoft.com/office/officeart/2005/8/layout/bProcess3"/>
    <dgm:cxn modelId="{F8776BCF-B531-4894-AA6A-8F79AF04CF28}" type="presParOf" srcId="{A0FA8AB2-80BB-4C8E-97D0-5B013E641BFD}" destId="{94443A05-0CCD-41F6-9DD9-A682316295BB}" srcOrd="0" destOrd="0" presId="urn:microsoft.com/office/officeart/2005/8/layout/bProcess3"/>
    <dgm:cxn modelId="{28301E01-7FE9-4F41-80A2-75F8CA0DC34A}" type="presParOf" srcId="{94823B48-0DCB-4D14-BFF5-D1B19CE6EA9C}" destId="{F39C5FBC-D94A-4C20-B467-BB324D25BCDA}" srcOrd="28" destOrd="0" presId="urn:microsoft.com/office/officeart/2005/8/layout/bProcess3"/>
    <dgm:cxn modelId="{75547F39-F63F-477E-9A01-0F77641B1BB7}" type="presParOf" srcId="{94823B48-0DCB-4D14-BFF5-D1B19CE6EA9C}" destId="{6E98A47C-3B29-47A2-B473-9359AE33A61C}" srcOrd="29" destOrd="0" presId="urn:microsoft.com/office/officeart/2005/8/layout/bProcess3"/>
    <dgm:cxn modelId="{FB79B160-D701-433F-9F8A-79A6532D117E}" type="presParOf" srcId="{6E98A47C-3B29-47A2-B473-9359AE33A61C}" destId="{A6CE21C6-6177-4669-83D7-D70858454E24}" srcOrd="0" destOrd="0" presId="urn:microsoft.com/office/officeart/2005/8/layout/bProcess3"/>
    <dgm:cxn modelId="{B47B5E3B-CCBD-4B78-9F82-72C106840AB4}" type="presParOf" srcId="{94823B48-0DCB-4D14-BFF5-D1B19CE6EA9C}" destId="{26ADC82E-FBF7-418D-A7CF-9F5578A17138}" srcOrd="30" destOrd="0" presId="urn:microsoft.com/office/officeart/2005/8/layout/bProcess3"/>
    <dgm:cxn modelId="{F800969D-EB2B-44EB-849D-A2B93FD7C8B9}" type="presParOf" srcId="{94823B48-0DCB-4D14-BFF5-D1B19CE6EA9C}" destId="{4E056B25-7518-4E38-A871-0FCCBF1FE5AA}" srcOrd="31" destOrd="0" presId="urn:microsoft.com/office/officeart/2005/8/layout/bProcess3"/>
    <dgm:cxn modelId="{603FC2FD-DF21-482B-88B9-D639DADB067A}" type="presParOf" srcId="{4E056B25-7518-4E38-A871-0FCCBF1FE5AA}" destId="{224540E8-69CF-4B48-B10D-FD31299336F6}" srcOrd="0" destOrd="0" presId="urn:microsoft.com/office/officeart/2005/8/layout/bProcess3"/>
    <dgm:cxn modelId="{1CF0F171-882D-4745-A07D-47AB97262977}" type="presParOf" srcId="{94823B48-0DCB-4D14-BFF5-D1B19CE6EA9C}" destId="{3B9AFACC-D726-4593-AEB7-92790C724999}" srcOrd="32" destOrd="0" presId="urn:microsoft.com/office/officeart/2005/8/layout/bProcess3"/>
    <dgm:cxn modelId="{6CA2FF3B-A763-42C3-BD18-335FCAF1B2F1}" type="presParOf" srcId="{94823B48-0DCB-4D14-BFF5-D1B19CE6EA9C}" destId="{E97F4BD7-3A79-419A-B886-EE2B30F94410}" srcOrd="33" destOrd="0" presId="urn:microsoft.com/office/officeart/2005/8/layout/bProcess3"/>
    <dgm:cxn modelId="{D8EF5A20-DC82-4337-B4EB-748BA31E4529}" type="presParOf" srcId="{E97F4BD7-3A79-419A-B886-EE2B30F94410}" destId="{C6D5620F-D1EC-412A-8630-738A9E538550}" srcOrd="0" destOrd="0" presId="urn:microsoft.com/office/officeart/2005/8/layout/bProcess3"/>
    <dgm:cxn modelId="{8BDB38BA-3492-4F2D-B79C-0EF47E5D8380}" type="presParOf" srcId="{94823B48-0DCB-4D14-BFF5-D1B19CE6EA9C}" destId="{C03FE182-5767-4E26-B4D8-0C3FB2E452CE}" srcOrd="34" destOrd="0" presId="urn:microsoft.com/office/officeart/2005/8/layout/bProcess3"/>
  </dgm:cxnLst>
  <dgm:bg>
    <a:gradFill>
      <a:gsLst>
        <a:gs pos="0">
          <a:srgbClr val="7030A0"/>
        </a:gs>
        <a:gs pos="100000">
          <a:schemeClr val="bg1"/>
        </a:gs>
      </a:gsLst>
      <a:lin ang="5400000" scaled="1"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B7131C-2181-474E-AAE9-778128EAA227}" type="doc">
      <dgm:prSet loTypeId="urn:microsoft.com/office/officeart/2005/8/layout/bProcess3" loCatId="process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129DCE7C-6DFE-4326-8537-F4DCDC2C2AEE}">
      <dgm:prSet phldrT="[Text]"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US" sz="1050" dirty="0"/>
            <a:t>Decision made criteria and conditions for a Discretionary SAR is met</a:t>
          </a:r>
        </a:p>
        <a:p>
          <a:endParaRPr lang="en-GB" sz="1050" dirty="0">
            <a:highlight>
              <a:srgbClr val="FFFF00"/>
            </a:highlight>
          </a:endParaRPr>
        </a:p>
      </dgm:t>
    </dgm:pt>
    <dgm:pt modelId="{ACF6A70F-B16C-4663-8B0A-ECBCEEB555CE}" type="parTrans" cxnId="{F860C97C-FDF1-4083-87D8-12A54BE32782}">
      <dgm:prSet/>
      <dgm:spPr/>
      <dgm:t>
        <a:bodyPr/>
        <a:lstStyle/>
        <a:p>
          <a:endParaRPr lang="en-GB"/>
        </a:p>
      </dgm:t>
    </dgm:pt>
    <dgm:pt modelId="{A81DDB31-B730-4608-BA2C-BF3D4DAF4CB8}" type="sibTrans" cxnId="{F860C97C-FDF1-4083-87D8-12A54BE32782}">
      <dgm:prSet/>
      <dgm:spPr/>
      <dgm:t>
        <a:bodyPr/>
        <a:lstStyle/>
        <a:p>
          <a:endParaRPr lang="en-GB"/>
        </a:p>
      </dgm:t>
    </dgm:pt>
    <dgm:pt modelId="{3C255D48-F496-4687-A7FA-85511B6EC77A}">
      <dgm:prSet phldrT="[Text]"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GB" sz="1050" dirty="0"/>
            <a:t>Independent</a:t>
          </a:r>
          <a:r>
            <a:rPr lang="en-GB" sz="1050" baseline="0" dirty="0"/>
            <a:t> Chair and SAR Panel Chair agree who will be lead author of the review (this is usually the Business Manager for the SSAB but this can vary)	</a:t>
          </a:r>
          <a:endParaRPr lang="en-GB" sz="1050" dirty="0"/>
        </a:p>
      </dgm:t>
    </dgm:pt>
    <dgm:pt modelId="{F93E653E-CE4E-4D1C-A9E5-861C141510C6}" type="parTrans" cxnId="{38A28E8B-8836-4AF6-A71D-0329F881E242}">
      <dgm:prSet/>
      <dgm:spPr/>
      <dgm:t>
        <a:bodyPr/>
        <a:lstStyle/>
        <a:p>
          <a:endParaRPr lang="en-GB"/>
        </a:p>
      </dgm:t>
    </dgm:pt>
    <dgm:pt modelId="{219A0653-6D2A-414C-8A54-ACA5E70F8442}" type="sibTrans" cxnId="{38A28E8B-8836-4AF6-A71D-0329F881E242}">
      <dgm:prSet/>
      <dgm:spPr/>
      <dgm:t>
        <a:bodyPr/>
        <a:lstStyle/>
        <a:p>
          <a:endParaRPr lang="en-GB"/>
        </a:p>
      </dgm:t>
    </dgm:pt>
    <dgm:pt modelId="{D66EC37D-0203-4D66-B545-03BDD422F6E5}">
      <dgm:prSet phldrT="[Text]"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GB" sz="1050" dirty="0"/>
            <a:t>Membership of the review group is agreed including requested members being asked to share any declaration of interest.</a:t>
          </a:r>
        </a:p>
      </dgm:t>
    </dgm:pt>
    <dgm:pt modelId="{B6E896BA-6B64-4886-9B21-F66DB73C1C13}" type="parTrans" cxnId="{F5A683C0-2360-4CEB-B71A-A0586EF0D8B8}">
      <dgm:prSet/>
      <dgm:spPr/>
      <dgm:t>
        <a:bodyPr/>
        <a:lstStyle/>
        <a:p>
          <a:endParaRPr lang="en-GB"/>
        </a:p>
      </dgm:t>
    </dgm:pt>
    <dgm:pt modelId="{82276498-7D1A-47A1-9688-5B1A3AB7186F}" type="sibTrans" cxnId="{F5A683C0-2360-4CEB-B71A-A0586EF0D8B8}">
      <dgm:prSet/>
      <dgm:spPr/>
      <dgm:t>
        <a:bodyPr/>
        <a:lstStyle/>
        <a:p>
          <a:endParaRPr lang="en-GB"/>
        </a:p>
      </dgm:t>
    </dgm:pt>
    <dgm:pt modelId="{8D69A23E-CBD5-43E5-B752-F350DF31C7DC}">
      <dgm:prSet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US" sz="1050" dirty="0"/>
            <a:t>Terms of Reference is drafted which will be shared at the 1</a:t>
          </a:r>
          <a:r>
            <a:rPr lang="en-US" sz="1050" baseline="30000" dirty="0"/>
            <a:t>st</a:t>
          </a:r>
          <a:r>
            <a:rPr lang="en-US" sz="1050" dirty="0"/>
            <a:t> review meeting 	</a:t>
          </a:r>
        </a:p>
        <a:p>
          <a:r>
            <a:rPr lang="en-US" sz="1050"/>
            <a:t>(Methodology used </a:t>
          </a:r>
          <a:r>
            <a:rPr lang="en-US" sz="1050" dirty="0"/>
            <a:t>for the review can vary)</a:t>
          </a:r>
          <a:endParaRPr lang="en-GB" sz="1050" dirty="0"/>
        </a:p>
      </dgm:t>
    </dgm:pt>
    <dgm:pt modelId="{D8B46E63-8403-4192-9BCE-0B5726917D09}" type="parTrans" cxnId="{468C06D2-C5EB-408C-9885-2FCBBE196DD4}">
      <dgm:prSet/>
      <dgm:spPr/>
      <dgm:t>
        <a:bodyPr/>
        <a:lstStyle/>
        <a:p>
          <a:endParaRPr lang="en-GB"/>
        </a:p>
      </dgm:t>
    </dgm:pt>
    <dgm:pt modelId="{571D230C-5BEB-4223-8115-F183A865527F}" type="sibTrans" cxnId="{468C06D2-C5EB-408C-9885-2FCBBE196DD4}">
      <dgm:prSet/>
      <dgm:spPr/>
      <dgm:t>
        <a:bodyPr/>
        <a:lstStyle/>
        <a:p>
          <a:endParaRPr lang="en-GB"/>
        </a:p>
      </dgm:t>
    </dgm:pt>
    <dgm:pt modelId="{CA1D6D19-5CB8-4F94-80E8-0399E335484E}">
      <dgm:prSet custT="1"/>
      <dgm:spPr>
        <a:ln>
          <a:solidFill>
            <a:srgbClr val="7030A0"/>
          </a:solidFill>
        </a:ln>
      </dgm:spPr>
      <dgm:t>
        <a:bodyPr/>
        <a:lstStyle/>
        <a:p>
          <a:pPr algn="l">
            <a:lnSpc>
              <a:spcPct val="100000"/>
            </a:lnSpc>
          </a:pPr>
          <a:r>
            <a:rPr lang="en-GB" sz="1050" dirty="0"/>
            <a:t>1</a:t>
          </a:r>
          <a:r>
            <a:rPr lang="en-GB" sz="1050" baseline="30000" dirty="0"/>
            <a:t>st</a:t>
          </a:r>
          <a:r>
            <a:rPr lang="en-GB" sz="1050" dirty="0"/>
            <a:t> Review Group is arranged – standard agenda for discussion:</a:t>
          </a:r>
        </a:p>
        <a:p>
          <a:pPr algn="l">
            <a:lnSpc>
              <a:spcPct val="100000"/>
            </a:lnSpc>
          </a:pPr>
          <a:r>
            <a:rPr lang="en-GB" sz="1050" dirty="0"/>
            <a:t>*About the adult</a:t>
          </a:r>
        </a:p>
        <a:p>
          <a:pPr algn="l">
            <a:lnSpc>
              <a:spcPct val="100000"/>
            </a:lnSpc>
          </a:pPr>
          <a:r>
            <a:rPr lang="en-GB" sz="1050" dirty="0"/>
            <a:t>*Terms of Reference (this will cover all elements of the review)</a:t>
          </a:r>
        </a:p>
        <a:p>
          <a:pPr algn="l">
            <a:lnSpc>
              <a:spcPct val="100000"/>
            </a:lnSpc>
          </a:pPr>
          <a:r>
            <a:rPr lang="en-GB" sz="1050" dirty="0"/>
            <a:t>*Multi Agency Discussion/Learning</a:t>
          </a:r>
        </a:p>
        <a:p>
          <a:pPr algn="l">
            <a:lnSpc>
              <a:spcPct val="100000"/>
            </a:lnSpc>
          </a:pPr>
          <a:r>
            <a:rPr lang="en-GB" sz="1050" dirty="0"/>
            <a:t>*Next Steps</a:t>
          </a:r>
        </a:p>
      </dgm:t>
    </dgm:pt>
    <dgm:pt modelId="{A3A6D7AC-1C63-4A43-83CC-16E1DF727285}" type="parTrans" cxnId="{716DE2FB-C9E2-4E45-B70D-5E6BDEA1744A}">
      <dgm:prSet/>
      <dgm:spPr/>
      <dgm:t>
        <a:bodyPr/>
        <a:lstStyle/>
        <a:p>
          <a:endParaRPr lang="en-GB"/>
        </a:p>
      </dgm:t>
    </dgm:pt>
    <dgm:pt modelId="{F71EE419-C233-4436-A25D-4F5CC63E4A9B}" type="sibTrans" cxnId="{716DE2FB-C9E2-4E45-B70D-5E6BDEA1744A}">
      <dgm:prSet/>
      <dgm:spPr/>
      <dgm:t>
        <a:bodyPr/>
        <a:lstStyle/>
        <a:p>
          <a:endParaRPr lang="en-GB"/>
        </a:p>
      </dgm:t>
    </dgm:pt>
    <dgm:pt modelId="{4F76FBE5-FCD9-48A6-A3DC-A4B04D54F5B8}">
      <dgm:prSet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US" sz="1050" dirty="0"/>
            <a:t>(If required) There is engagement with practitioners either directly or by a Practitioners Reflective Session. </a:t>
          </a:r>
        </a:p>
      </dgm:t>
    </dgm:pt>
    <dgm:pt modelId="{7631C6B2-B234-4E51-A224-5BBE9CF687B0}" type="parTrans" cxnId="{B1CF78AD-6815-4BAF-B012-5A400590678D}">
      <dgm:prSet/>
      <dgm:spPr/>
      <dgm:t>
        <a:bodyPr/>
        <a:lstStyle/>
        <a:p>
          <a:endParaRPr lang="en-GB"/>
        </a:p>
      </dgm:t>
    </dgm:pt>
    <dgm:pt modelId="{7839B3A2-62C2-475F-A416-F8A6DDA95A90}" type="sibTrans" cxnId="{B1CF78AD-6815-4BAF-B012-5A400590678D}">
      <dgm:prSet/>
      <dgm:spPr/>
      <dgm:t>
        <a:bodyPr/>
        <a:lstStyle/>
        <a:p>
          <a:endParaRPr lang="en-GB"/>
        </a:p>
      </dgm:t>
    </dgm:pt>
    <dgm:pt modelId="{738D305A-D8AA-4537-838A-4FA994AC213D}">
      <dgm:prSet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US" sz="1050" dirty="0"/>
            <a:t>Discretionary Overview Report will be presented to the SAR Panel. </a:t>
          </a:r>
        </a:p>
        <a:p>
          <a:r>
            <a:rPr lang="en-US" sz="1050" dirty="0"/>
            <a:t>The Business Manager will be asked for acceptance and approval  of the final report.</a:t>
          </a:r>
        </a:p>
        <a:p>
          <a:endParaRPr lang="en-US" sz="1050" dirty="0"/>
        </a:p>
        <a:p>
          <a:r>
            <a:rPr lang="en-US" sz="1050" dirty="0"/>
            <a:t>Report will be shared with the Independent Chair </a:t>
          </a:r>
          <a:endParaRPr lang="en-GB" sz="1050" dirty="0"/>
        </a:p>
      </dgm:t>
    </dgm:pt>
    <dgm:pt modelId="{5375442F-57BA-431D-BC20-820586F8BE82}" type="parTrans" cxnId="{556CFDBA-B5B9-4871-9FAB-EAEB721EB06A}">
      <dgm:prSet/>
      <dgm:spPr/>
      <dgm:t>
        <a:bodyPr/>
        <a:lstStyle/>
        <a:p>
          <a:endParaRPr lang="en-GB"/>
        </a:p>
      </dgm:t>
    </dgm:pt>
    <dgm:pt modelId="{3BFDC800-3052-40D0-8541-C5646DA5D6C2}" type="sibTrans" cxnId="{556CFDBA-B5B9-4871-9FAB-EAEB721EB06A}">
      <dgm:prSet/>
      <dgm:spPr/>
      <dgm:t>
        <a:bodyPr/>
        <a:lstStyle/>
        <a:p>
          <a:endParaRPr lang="en-GB"/>
        </a:p>
      </dgm:t>
    </dgm:pt>
    <dgm:pt modelId="{050D5BA9-28F6-41BA-BD52-DAAA1262B9B3}">
      <dgm:prSet custT="1"/>
      <dgm:spPr>
        <a:ln>
          <a:solidFill>
            <a:srgbClr val="7030A0"/>
          </a:solidFill>
        </a:ln>
      </dgm:spPr>
      <dgm:t>
        <a:bodyPr/>
        <a:lstStyle/>
        <a:p>
          <a:pPr algn="l"/>
          <a:r>
            <a:rPr lang="en-GB" sz="1000" b="1" dirty="0"/>
            <a:t>SSAB will arrange the following:</a:t>
          </a:r>
        </a:p>
        <a:p>
          <a:pPr algn="l"/>
          <a:r>
            <a:rPr lang="en-GB" sz="1000" b="1" dirty="0"/>
            <a:t>*</a:t>
          </a:r>
          <a:r>
            <a:rPr lang="en-GB" sz="1000" b="0" dirty="0"/>
            <a:t>Publication of the final report on the SSAB website</a:t>
          </a:r>
        </a:p>
        <a:p>
          <a:pPr algn="l"/>
          <a:r>
            <a:rPr lang="en-GB" sz="1000" dirty="0"/>
            <a:t>*Wider Learning Event</a:t>
          </a:r>
        </a:p>
        <a:p>
          <a:pPr algn="l"/>
          <a:r>
            <a:rPr lang="en-GB" sz="1000" dirty="0"/>
            <a:t>*Briefing Document </a:t>
          </a:r>
        </a:p>
        <a:p>
          <a:pPr algn="l"/>
          <a:r>
            <a:rPr lang="en-GB" sz="1000" dirty="0"/>
            <a:t>*Short Recording of the main learning event</a:t>
          </a:r>
        </a:p>
        <a:p>
          <a:pPr algn="l"/>
          <a:endParaRPr lang="en-GB" sz="1000" b="1" dirty="0"/>
        </a:p>
        <a:p>
          <a:pPr algn="ctr"/>
          <a:endParaRPr lang="en-GB" sz="1000" dirty="0"/>
        </a:p>
      </dgm:t>
    </dgm:pt>
    <dgm:pt modelId="{52422C19-5324-417E-BFDF-45D4B811B5C2}" type="parTrans" cxnId="{9FC93885-56D1-4803-BFBB-D2346DE38D7E}">
      <dgm:prSet/>
      <dgm:spPr/>
      <dgm:t>
        <a:bodyPr/>
        <a:lstStyle/>
        <a:p>
          <a:endParaRPr lang="en-GB"/>
        </a:p>
      </dgm:t>
    </dgm:pt>
    <dgm:pt modelId="{AD385038-43DD-4B40-BC1A-08BF8D688A21}" type="sibTrans" cxnId="{9FC93885-56D1-4803-BFBB-D2346DE38D7E}">
      <dgm:prSet/>
      <dgm:spPr/>
      <dgm:t>
        <a:bodyPr/>
        <a:lstStyle/>
        <a:p>
          <a:endParaRPr lang="en-GB"/>
        </a:p>
      </dgm:t>
    </dgm:pt>
    <dgm:pt modelId="{F3230945-C325-45BB-9E83-3F251D71B846}">
      <dgm:prSet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GB" sz="1050" dirty="0"/>
            <a:t>If and when appropriate, contact will be made with the adult, their family or representative. </a:t>
          </a:r>
        </a:p>
        <a:p>
          <a:r>
            <a:rPr lang="en-GB" sz="1050" dirty="0"/>
            <a:t>The Business Manager will remain in contact with the family throughout the review process. </a:t>
          </a:r>
        </a:p>
      </dgm:t>
    </dgm:pt>
    <dgm:pt modelId="{72DDB3F4-82AF-48C7-960F-2B1534859BFA}" type="parTrans" cxnId="{7BFA76AA-6713-4951-A7C5-77BF274630BB}">
      <dgm:prSet/>
      <dgm:spPr/>
      <dgm:t>
        <a:bodyPr/>
        <a:lstStyle/>
        <a:p>
          <a:endParaRPr lang="en-GB"/>
        </a:p>
      </dgm:t>
    </dgm:pt>
    <dgm:pt modelId="{A91FEE82-0EC9-41BF-9CC8-B5835C86886E}" type="sibTrans" cxnId="{7BFA76AA-6713-4951-A7C5-77BF274630BB}">
      <dgm:prSet/>
      <dgm:spPr/>
      <dgm:t>
        <a:bodyPr/>
        <a:lstStyle/>
        <a:p>
          <a:endParaRPr lang="en-GB"/>
        </a:p>
      </dgm:t>
    </dgm:pt>
    <dgm:pt modelId="{4B337106-E1D6-4A56-B845-1E34372754C2}">
      <dgm:prSet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GB" sz="1050" dirty="0"/>
            <a:t>If the adult, family, carer or representative are involved, Business Manager will ask for a confidentiality statement to be signed. </a:t>
          </a:r>
        </a:p>
      </dgm:t>
    </dgm:pt>
    <dgm:pt modelId="{1DEE01BA-9827-46D9-A279-5A9CB66A19CC}" type="parTrans" cxnId="{8562C24B-D275-434B-813F-D1962552C36F}">
      <dgm:prSet/>
      <dgm:spPr/>
      <dgm:t>
        <a:bodyPr/>
        <a:lstStyle/>
        <a:p>
          <a:endParaRPr lang="en-GB"/>
        </a:p>
      </dgm:t>
    </dgm:pt>
    <dgm:pt modelId="{B674DB94-10D1-4A1D-85C0-5D80ADF7C22B}" type="sibTrans" cxnId="{8562C24B-D275-434B-813F-D1962552C36F}">
      <dgm:prSet/>
      <dgm:spPr/>
      <dgm:t>
        <a:bodyPr/>
        <a:lstStyle/>
        <a:p>
          <a:endParaRPr lang="en-GB"/>
        </a:p>
      </dgm:t>
    </dgm:pt>
    <dgm:pt modelId="{1339DF64-B4DD-4140-A232-DD886CA811C0}">
      <dgm:prSet custT="1"/>
      <dgm:spPr>
        <a:ln>
          <a:solidFill>
            <a:srgbClr val="7030A0"/>
          </a:solidFill>
        </a:ln>
      </dgm:spPr>
      <dgm:t>
        <a:bodyPr/>
        <a:lstStyle/>
        <a:p>
          <a:r>
            <a:rPr lang="en-GB" sz="1050" dirty="0"/>
            <a:t>The final draft is shared with the adult, family, carer or representative for comment. </a:t>
          </a:r>
        </a:p>
      </dgm:t>
    </dgm:pt>
    <dgm:pt modelId="{64E9E6FD-007B-4A0E-8212-14CBFF0FCFD2}" type="parTrans" cxnId="{77DE42E0-5E18-4425-B393-8BA822D89B7F}">
      <dgm:prSet/>
      <dgm:spPr/>
      <dgm:t>
        <a:bodyPr/>
        <a:lstStyle/>
        <a:p>
          <a:endParaRPr lang="en-GB"/>
        </a:p>
      </dgm:t>
    </dgm:pt>
    <dgm:pt modelId="{15D51E42-18FE-4095-9F2B-14C59E4579D4}" type="sibTrans" cxnId="{77DE42E0-5E18-4425-B393-8BA822D89B7F}">
      <dgm:prSet/>
      <dgm:spPr/>
      <dgm:t>
        <a:bodyPr/>
        <a:lstStyle/>
        <a:p>
          <a:endParaRPr lang="en-GB"/>
        </a:p>
      </dgm:t>
    </dgm:pt>
    <dgm:pt modelId="{6718CF99-0A19-48F2-88B3-C3374453311E}">
      <dgm:prSet custT="1"/>
      <dgm:spPr>
        <a:ln>
          <a:solidFill>
            <a:srgbClr val="7030A0"/>
          </a:solidFill>
        </a:ln>
      </dgm:spPr>
      <dgm:t>
        <a:bodyPr/>
        <a:lstStyle/>
        <a:p>
          <a:pPr algn="l"/>
          <a:r>
            <a:rPr lang="en-GB" sz="1050" b="1" dirty="0"/>
            <a:t>SSAB will share the learning at the following forums:</a:t>
          </a:r>
        </a:p>
        <a:p>
          <a:pPr algn="l"/>
          <a:r>
            <a:rPr lang="en-GB" sz="1050" dirty="0"/>
            <a:t>*SSAB</a:t>
          </a:r>
        </a:p>
        <a:p>
          <a:pPr algn="l"/>
          <a:r>
            <a:rPr lang="en-GB" sz="1050" dirty="0"/>
            <a:t>*SCC ASC – DMG</a:t>
          </a:r>
        </a:p>
        <a:p>
          <a:pPr algn="l"/>
          <a:r>
            <a:rPr lang="en-GB" sz="1050" dirty="0"/>
            <a:t>*Lead members</a:t>
          </a:r>
        </a:p>
        <a:p>
          <a:pPr algn="l"/>
          <a:r>
            <a:rPr lang="en-GB" sz="1050" dirty="0"/>
            <a:t>*NCA Quality Group</a:t>
          </a:r>
        </a:p>
        <a:p>
          <a:pPr algn="l"/>
          <a:r>
            <a:rPr lang="en-GB" sz="1050" dirty="0"/>
            <a:t>*Governance Managers – GMMH/NCA</a:t>
          </a:r>
        </a:p>
        <a:p>
          <a:pPr algn="l"/>
          <a:r>
            <a:rPr lang="en-GB" sz="1050" dirty="0"/>
            <a:t>*SSCP/CSP/HWB if relevant</a:t>
          </a:r>
        </a:p>
        <a:p>
          <a:pPr algn="l"/>
          <a:r>
            <a:rPr lang="en-GB" sz="1050" dirty="0"/>
            <a:t>*Any other forums or groups that are relevant. </a:t>
          </a:r>
        </a:p>
      </dgm:t>
    </dgm:pt>
    <dgm:pt modelId="{ECE603A9-1154-4DF7-891C-E86F9B1F51C6}" type="parTrans" cxnId="{1CD0FDED-62BB-45AF-A85B-C340BF16E42E}">
      <dgm:prSet/>
      <dgm:spPr/>
      <dgm:t>
        <a:bodyPr/>
        <a:lstStyle/>
        <a:p>
          <a:endParaRPr lang="en-GB"/>
        </a:p>
      </dgm:t>
    </dgm:pt>
    <dgm:pt modelId="{5509DA34-0024-42BA-9D61-CE0017329297}" type="sibTrans" cxnId="{1CD0FDED-62BB-45AF-A85B-C340BF16E42E}">
      <dgm:prSet/>
      <dgm:spPr/>
      <dgm:t>
        <a:bodyPr/>
        <a:lstStyle/>
        <a:p>
          <a:endParaRPr lang="en-GB"/>
        </a:p>
      </dgm:t>
    </dgm:pt>
    <dgm:pt modelId="{B72D4681-A931-4097-B99B-EDF2BF3F1A07}">
      <dgm:prSet/>
      <dgm:spPr>
        <a:ln>
          <a:solidFill>
            <a:srgbClr val="7030A0"/>
          </a:solidFill>
        </a:ln>
      </dgm:spPr>
      <dgm:t>
        <a:bodyPr/>
        <a:lstStyle/>
        <a:p>
          <a:r>
            <a:rPr lang="en-GB" dirty="0"/>
            <a:t>Action plan is drafted and shared with the review group for wider comment and then signed off as approved</a:t>
          </a:r>
        </a:p>
      </dgm:t>
    </dgm:pt>
    <dgm:pt modelId="{D7D991AC-84F0-448D-AE87-B4597B1A6F63}" type="parTrans" cxnId="{C1CECD26-1392-4D87-AD74-A394396957D0}">
      <dgm:prSet/>
      <dgm:spPr/>
      <dgm:t>
        <a:bodyPr/>
        <a:lstStyle/>
        <a:p>
          <a:endParaRPr lang="en-GB"/>
        </a:p>
      </dgm:t>
    </dgm:pt>
    <dgm:pt modelId="{8CB2499C-F9A4-42AD-9552-AD00A0CE0DAB}" type="sibTrans" cxnId="{C1CECD26-1392-4D87-AD74-A394396957D0}">
      <dgm:prSet/>
      <dgm:spPr/>
      <dgm:t>
        <a:bodyPr/>
        <a:lstStyle/>
        <a:p>
          <a:endParaRPr lang="en-GB"/>
        </a:p>
      </dgm:t>
    </dgm:pt>
    <dgm:pt modelId="{94823B48-0DCB-4D14-BFF5-D1B19CE6EA9C}" type="pres">
      <dgm:prSet presAssocID="{68B7131C-2181-474E-AAE9-778128EAA227}" presName="Name0" presStyleCnt="0">
        <dgm:presLayoutVars>
          <dgm:dir/>
          <dgm:resizeHandles val="exact"/>
        </dgm:presLayoutVars>
      </dgm:prSet>
      <dgm:spPr/>
    </dgm:pt>
    <dgm:pt modelId="{0B42C035-684B-42A9-8308-4BDD48362618}" type="pres">
      <dgm:prSet presAssocID="{129DCE7C-6DFE-4326-8537-F4DCDC2C2AEE}" presName="node" presStyleLbl="node1" presStyleIdx="0" presStyleCnt="13" custScaleY="150276">
        <dgm:presLayoutVars>
          <dgm:bulletEnabled val="1"/>
        </dgm:presLayoutVars>
      </dgm:prSet>
      <dgm:spPr/>
    </dgm:pt>
    <dgm:pt modelId="{A2ECF8F5-44C3-4B43-97FC-B120F14CF4E5}" type="pres">
      <dgm:prSet presAssocID="{A81DDB31-B730-4608-BA2C-BF3D4DAF4CB8}" presName="sibTrans" presStyleLbl="sibTrans1D1" presStyleIdx="0" presStyleCnt="12"/>
      <dgm:spPr/>
    </dgm:pt>
    <dgm:pt modelId="{5B8D8618-5DE2-4853-AF87-220D288B4B61}" type="pres">
      <dgm:prSet presAssocID="{A81DDB31-B730-4608-BA2C-BF3D4DAF4CB8}" presName="connectorText" presStyleLbl="sibTrans1D1" presStyleIdx="0" presStyleCnt="12"/>
      <dgm:spPr/>
    </dgm:pt>
    <dgm:pt modelId="{18ACCB90-6D31-49F6-9DB5-7C4263DCAADC}" type="pres">
      <dgm:prSet presAssocID="{3C255D48-F496-4687-A7FA-85511B6EC77A}" presName="node" presStyleLbl="node1" presStyleIdx="1" presStyleCnt="13" custScaleY="172676">
        <dgm:presLayoutVars>
          <dgm:bulletEnabled val="1"/>
        </dgm:presLayoutVars>
      </dgm:prSet>
      <dgm:spPr/>
    </dgm:pt>
    <dgm:pt modelId="{89705A92-01A2-4B9E-A569-F9C6E004B7B9}" type="pres">
      <dgm:prSet presAssocID="{219A0653-6D2A-414C-8A54-ACA5E70F8442}" presName="sibTrans" presStyleLbl="sibTrans1D1" presStyleIdx="1" presStyleCnt="12"/>
      <dgm:spPr/>
    </dgm:pt>
    <dgm:pt modelId="{D1E1D1B9-3D12-437F-A3C7-4B13FD72F045}" type="pres">
      <dgm:prSet presAssocID="{219A0653-6D2A-414C-8A54-ACA5E70F8442}" presName="connectorText" presStyleLbl="sibTrans1D1" presStyleIdx="1" presStyleCnt="12"/>
      <dgm:spPr/>
    </dgm:pt>
    <dgm:pt modelId="{2A9A0F39-38E3-4C2E-B9E0-7586173161E8}" type="pres">
      <dgm:prSet presAssocID="{D66EC37D-0203-4D66-B545-03BDD422F6E5}" presName="node" presStyleLbl="node1" presStyleIdx="2" presStyleCnt="13" custScaleY="137476">
        <dgm:presLayoutVars>
          <dgm:bulletEnabled val="1"/>
        </dgm:presLayoutVars>
      </dgm:prSet>
      <dgm:spPr/>
    </dgm:pt>
    <dgm:pt modelId="{D847B206-5265-469A-B794-44ABF389795E}" type="pres">
      <dgm:prSet presAssocID="{82276498-7D1A-47A1-9688-5B1A3AB7186F}" presName="sibTrans" presStyleLbl="sibTrans1D1" presStyleIdx="2" presStyleCnt="12"/>
      <dgm:spPr/>
    </dgm:pt>
    <dgm:pt modelId="{D983AF36-120F-4591-8DFA-E16A74002588}" type="pres">
      <dgm:prSet presAssocID="{82276498-7D1A-47A1-9688-5B1A3AB7186F}" presName="connectorText" presStyleLbl="sibTrans1D1" presStyleIdx="2" presStyleCnt="12"/>
      <dgm:spPr/>
    </dgm:pt>
    <dgm:pt modelId="{8F270739-1DD9-4302-9E83-345376805390}" type="pres">
      <dgm:prSet presAssocID="{8D69A23E-CBD5-43E5-B752-F350DF31C7DC}" presName="node" presStyleLbl="node1" presStyleIdx="3" presStyleCnt="13" custScaleY="156919">
        <dgm:presLayoutVars>
          <dgm:bulletEnabled val="1"/>
        </dgm:presLayoutVars>
      </dgm:prSet>
      <dgm:spPr/>
    </dgm:pt>
    <dgm:pt modelId="{96BD76AF-C5BA-4D05-9ABA-6A9A5A841AF4}" type="pres">
      <dgm:prSet presAssocID="{571D230C-5BEB-4223-8115-F183A865527F}" presName="sibTrans" presStyleLbl="sibTrans1D1" presStyleIdx="3" presStyleCnt="12"/>
      <dgm:spPr/>
    </dgm:pt>
    <dgm:pt modelId="{CEB74C5A-0727-43C1-8516-FB1966A908F2}" type="pres">
      <dgm:prSet presAssocID="{571D230C-5BEB-4223-8115-F183A865527F}" presName="connectorText" presStyleLbl="sibTrans1D1" presStyleIdx="3" presStyleCnt="12"/>
      <dgm:spPr/>
    </dgm:pt>
    <dgm:pt modelId="{81E839C6-B87C-4613-955D-DF4091261DA2}" type="pres">
      <dgm:prSet presAssocID="{CA1D6D19-5CB8-4F94-80E8-0399E335484E}" presName="node" presStyleLbl="node1" presStyleIdx="4" presStyleCnt="13" custScaleX="138389" custScaleY="272117">
        <dgm:presLayoutVars>
          <dgm:bulletEnabled val="1"/>
        </dgm:presLayoutVars>
      </dgm:prSet>
      <dgm:spPr/>
    </dgm:pt>
    <dgm:pt modelId="{6CFA8C10-82B8-47E8-B151-331B0E518D08}" type="pres">
      <dgm:prSet presAssocID="{F71EE419-C233-4436-A25D-4F5CC63E4A9B}" presName="sibTrans" presStyleLbl="sibTrans1D1" presStyleIdx="4" presStyleCnt="12"/>
      <dgm:spPr/>
    </dgm:pt>
    <dgm:pt modelId="{43B3B0F9-3C42-469C-94A3-DF411121FB04}" type="pres">
      <dgm:prSet presAssocID="{F71EE419-C233-4436-A25D-4F5CC63E4A9B}" presName="connectorText" presStyleLbl="sibTrans1D1" presStyleIdx="4" presStyleCnt="12"/>
      <dgm:spPr/>
    </dgm:pt>
    <dgm:pt modelId="{3125A6FD-8F90-40BB-A686-DAF898AFA960}" type="pres">
      <dgm:prSet presAssocID="{F3230945-C325-45BB-9E83-3F251D71B846}" presName="node" presStyleLbl="node1" presStyleIdx="5" presStyleCnt="13" custScaleX="111628" custScaleY="220675">
        <dgm:presLayoutVars>
          <dgm:bulletEnabled val="1"/>
        </dgm:presLayoutVars>
      </dgm:prSet>
      <dgm:spPr/>
    </dgm:pt>
    <dgm:pt modelId="{63526321-F8E4-43DA-870C-CA715971310E}" type="pres">
      <dgm:prSet presAssocID="{A91FEE82-0EC9-41BF-9CC8-B5835C86886E}" presName="sibTrans" presStyleLbl="sibTrans1D1" presStyleIdx="5" presStyleCnt="12"/>
      <dgm:spPr/>
    </dgm:pt>
    <dgm:pt modelId="{B4BF2963-BF8C-43FD-8F04-4C2F68D54A15}" type="pres">
      <dgm:prSet presAssocID="{A91FEE82-0EC9-41BF-9CC8-B5835C86886E}" presName="connectorText" presStyleLbl="sibTrans1D1" presStyleIdx="5" presStyleCnt="12"/>
      <dgm:spPr/>
    </dgm:pt>
    <dgm:pt modelId="{259E9BFB-9251-4DF3-BF70-BBE01F49E21B}" type="pres">
      <dgm:prSet presAssocID="{4F76FBE5-FCD9-48A6-A3DC-A4B04D54F5B8}" presName="node" presStyleLbl="node1" presStyleIdx="6" presStyleCnt="13" custScaleY="134276">
        <dgm:presLayoutVars>
          <dgm:bulletEnabled val="1"/>
        </dgm:presLayoutVars>
      </dgm:prSet>
      <dgm:spPr/>
    </dgm:pt>
    <dgm:pt modelId="{A2C2C8E7-BEB4-42EA-9D67-08EFABAA2969}" type="pres">
      <dgm:prSet presAssocID="{7839B3A2-62C2-475F-A416-F8A6DDA95A90}" presName="sibTrans" presStyleLbl="sibTrans1D1" presStyleIdx="6" presStyleCnt="12"/>
      <dgm:spPr/>
    </dgm:pt>
    <dgm:pt modelId="{8D75FDDC-14A1-4B14-974C-3E24B0E04BDC}" type="pres">
      <dgm:prSet presAssocID="{7839B3A2-62C2-475F-A416-F8A6DDA95A90}" presName="connectorText" presStyleLbl="sibTrans1D1" presStyleIdx="6" presStyleCnt="12"/>
      <dgm:spPr/>
    </dgm:pt>
    <dgm:pt modelId="{B8B2D754-C0AB-4D66-887B-7B182DC8D2CE}" type="pres">
      <dgm:prSet presAssocID="{4B337106-E1D6-4A56-B845-1E34372754C2}" presName="node" presStyleLbl="node1" presStyleIdx="7" presStyleCnt="13" custScaleY="178555">
        <dgm:presLayoutVars>
          <dgm:bulletEnabled val="1"/>
        </dgm:presLayoutVars>
      </dgm:prSet>
      <dgm:spPr/>
    </dgm:pt>
    <dgm:pt modelId="{F847D8F0-BE83-4706-98F7-41557234FB57}" type="pres">
      <dgm:prSet presAssocID="{B674DB94-10D1-4A1D-85C0-5D80ADF7C22B}" presName="sibTrans" presStyleLbl="sibTrans1D1" presStyleIdx="7" presStyleCnt="12"/>
      <dgm:spPr/>
    </dgm:pt>
    <dgm:pt modelId="{D848EBC5-7F67-4611-9795-AE0FA7C3A019}" type="pres">
      <dgm:prSet presAssocID="{B674DB94-10D1-4A1D-85C0-5D80ADF7C22B}" presName="connectorText" presStyleLbl="sibTrans1D1" presStyleIdx="7" presStyleCnt="12"/>
      <dgm:spPr/>
    </dgm:pt>
    <dgm:pt modelId="{EC5889B0-F9A8-4EC7-9ACD-D5376E533C6F}" type="pres">
      <dgm:prSet presAssocID="{1339DF64-B4DD-4140-A232-DD886CA811C0}" presName="node" presStyleLbl="node1" presStyleIdx="8" presStyleCnt="13">
        <dgm:presLayoutVars>
          <dgm:bulletEnabled val="1"/>
        </dgm:presLayoutVars>
      </dgm:prSet>
      <dgm:spPr/>
    </dgm:pt>
    <dgm:pt modelId="{A0FA8AB2-80BB-4C8E-97D0-5B013E641BFD}" type="pres">
      <dgm:prSet presAssocID="{15D51E42-18FE-4095-9F2B-14C59E4579D4}" presName="sibTrans" presStyleLbl="sibTrans1D1" presStyleIdx="8" presStyleCnt="12"/>
      <dgm:spPr/>
    </dgm:pt>
    <dgm:pt modelId="{94443A05-0CCD-41F6-9DD9-A682316295BB}" type="pres">
      <dgm:prSet presAssocID="{15D51E42-18FE-4095-9F2B-14C59E4579D4}" presName="connectorText" presStyleLbl="sibTrans1D1" presStyleIdx="8" presStyleCnt="12"/>
      <dgm:spPr/>
    </dgm:pt>
    <dgm:pt modelId="{F39C5FBC-D94A-4C20-B467-BB324D25BCDA}" type="pres">
      <dgm:prSet presAssocID="{738D305A-D8AA-4537-838A-4FA994AC213D}" presName="node" presStyleLbl="node1" presStyleIdx="9" presStyleCnt="13" custScaleY="271353">
        <dgm:presLayoutVars>
          <dgm:bulletEnabled val="1"/>
        </dgm:presLayoutVars>
      </dgm:prSet>
      <dgm:spPr/>
    </dgm:pt>
    <dgm:pt modelId="{6E98A47C-3B29-47A2-B473-9359AE33A61C}" type="pres">
      <dgm:prSet presAssocID="{3BFDC800-3052-40D0-8541-C5646DA5D6C2}" presName="sibTrans" presStyleLbl="sibTrans1D1" presStyleIdx="9" presStyleCnt="12"/>
      <dgm:spPr/>
    </dgm:pt>
    <dgm:pt modelId="{A6CE21C6-6177-4669-83D7-D70858454E24}" type="pres">
      <dgm:prSet presAssocID="{3BFDC800-3052-40D0-8541-C5646DA5D6C2}" presName="connectorText" presStyleLbl="sibTrans1D1" presStyleIdx="9" presStyleCnt="12"/>
      <dgm:spPr/>
    </dgm:pt>
    <dgm:pt modelId="{26ADC82E-FBF7-418D-A7CF-9F5578A17138}" type="pres">
      <dgm:prSet presAssocID="{B72D4681-A931-4097-B99B-EDF2BF3F1A07}" presName="node" presStyleLbl="node1" presStyleIdx="10" presStyleCnt="13" custScaleY="156155">
        <dgm:presLayoutVars>
          <dgm:bulletEnabled val="1"/>
        </dgm:presLayoutVars>
      </dgm:prSet>
      <dgm:spPr/>
    </dgm:pt>
    <dgm:pt modelId="{4E056B25-7518-4E38-A871-0FCCBF1FE5AA}" type="pres">
      <dgm:prSet presAssocID="{8CB2499C-F9A4-42AD-9552-AD00A0CE0DAB}" presName="sibTrans" presStyleLbl="sibTrans1D1" presStyleIdx="10" presStyleCnt="12"/>
      <dgm:spPr/>
    </dgm:pt>
    <dgm:pt modelId="{224540E8-69CF-4B48-B10D-FD31299336F6}" type="pres">
      <dgm:prSet presAssocID="{8CB2499C-F9A4-42AD-9552-AD00A0CE0DAB}" presName="connectorText" presStyleLbl="sibTrans1D1" presStyleIdx="10" presStyleCnt="12"/>
      <dgm:spPr/>
    </dgm:pt>
    <dgm:pt modelId="{3B9AFACC-D726-4593-AEB7-92790C724999}" type="pres">
      <dgm:prSet presAssocID="{050D5BA9-28F6-41BA-BD52-DAAA1262B9B3}" presName="node" presStyleLbl="node1" presStyleIdx="11" presStyleCnt="13" custScaleX="94111" custScaleY="293189" custLinFactNeighborX="-2766" custLinFactNeighborY="282">
        <dgm:presLayoutVars>
          <dgm:bulletEnabled val="1"/>
        </dgm:presLayoutVars>
      </dgm:prSet>
      <dgm:spPr/>
    </dgm:pt>
    <dgm:pt modelId="{E97F4BD7-3A79-419A-B886-EE2B30F94410}" type="pres">
      <dgm:prSet presAssocID="{AD385038-43DD-4B40-BC1A-08BF8D688A21}" presName="sibTrans" presStyleLbl="sibTrans1D1" presStyleIdx="11" presStyleCnt="12"/>
      <dgm:spPr/>
    </dgm:pt>
    <dgm:pt modelId="{C6D5620F-D1EC-412A-8630-738A9E538550}" type="pres">
      <dgm:prSet presAssocID="{AD385038-43DD-4B40-BC1A-08BF8D688A21}" presName="connectorText" presStyleLbl="sibTrans1D1" presStyleIdx="11" presStyleCnt="12"/>
      <dgm:spPr/>
    </dgm:pt>
    <dgm:pt modelId="{C03FE182-5767-4E26-B4D8-0C3FB2E452CE}" type="pres">
      <dgm:prSet presAssocID="{6718CF99-0A19-48F2-88B3-C3374453311E}" presName="node" presStyleLbl="node1" presStyleIdx="12" presStyleCnt="13" custScaleX="210202" custScaleY="296953">
        <dgm:presLayoutVars>
          <dgm:bulletEnabled val="1"/>
        </dgm:presLayoutVars>
      </dgm:prSet>
      <dgm:spPr/>
    </dgm:pt>
  </dgm:ptLst>
  <dgm:cxnLst>
    <dgm:cxn modelId="{BA7A2B13-5B44-4C0E-8869-E0D401D5C744}" type="presOf" srcId="{AD385038-43DD-4B40-BC1A-08BF8D688A21}" destId="{C6D5620F-D1EC-412A-8630-738A9E538550}" srcOrd="1" destOrd="0" presId="urn:microsoft.com/office/officeart/2005/8/layout/bProcess3"/>
    <dgm:cxn modelId="{6D740C1A-37D0-4FD8-A599-6323A3B98DB0}" type="presOf" srcId="{050D5BA9-28F6-41BA-BD52-DAAA1262B9B3}" destId="{3B9AFACC-D726-4593-AEB7-92790C724999}" srcOrd="0" destOrd="0" presId="urn:microsoft.com/office/officeart/2005/8/layout/bProcess3"/>
    <dgm:cxn modelId="{91FEF825-CB5A-4071-A14D-D4C3DE5C13E3}" type="presOf" srcId="{8D69A23E-CBD5-43E5-B752-F350DF31C7DC}" destId="{8F270739-1DD9-4302-9E83-345376805390}" srcOrd="0" destOrd="0" presId="urn:microsoft.com/office/officeart/2005/8/layout/bProcess3"/>
    <dgm:cxn modelId="{C1CECD26-1392-4D87-AD74-A394396957D0}" srcId="{68B7131C-2181-474E-AAE9-778128EAA227}" destId="{B72D4681-A931-4097-B99B-EDF2BF3F1A07}" srcOrd="10" destOrd="0" parTransId="{D7D991AC-84F0-448D-AE87-B4597B1A6F63}" sibTransId="{8CB2499C-F9A4-42AD-9552-AD00A0CE0DAB}"/>
    <dgm:cxn modelId="{A1890E2D-193D-463A-BC71-1458A02204CA}" type="presOf" srcId="{F71EE419-C233-4436-A25D-4F5CC63E4A9B}" destId="{43B3B0F9-3C42-469C-94A3-DF411121FB04}" srcOrd="1" destOrd="0" presId="urn:microsoft.com/office/officeart/2005/8/layout/bProcess3"/>
    <dgm:cxn modelId="{FBAC0A32-D812-41DA-B9CC-753BE03B443C}" type="presOf" srcId="{82276498-7D1A-47A1-9688-5B1A3AB7186F}" destId="{D983AF36-120F-4591-8DFA-E16A74002588}" srcOrd="1" destOrd="0" presId="urn:microsoft.com/office/officeart/2005/8/layout/bProcess3"/>
    <dgm:cxn modelId="{8D67F43A-1438-401D-A18E-31B5573B44DA}" type="presOf" srcId="{219A0653-6D2A-414C-8A54-ACA5E70F8442}" destId="{89705A92-01A2-4B9E-A569-F9C6E004B7B9}" srcOrd="0" destOrd="0" presId="urn:microsoft.com/office/officeart/2005/8/layout/bProcess3"/>
    <dgm:cxn modelId="{540B295C-FA71-49C0-83C0-8B1BD9496A12}" type="presOf" srcId="{82276498-7D1A-47A1-9688-5B1A3AB7186F}" destId="{D847B206-5265-469A-B794-44ABF389795E}" srcOrd="0" destOrd="0" presId="urn:microsoft.com/office/officeart/2005/8/layout/bProcess3"/>
    <dgm:cxn modelId="{D1DCD15E-5A40-4466-8478-A2EFF6840265}" type="presOf" srcId="{B72D4681-A931-4097-B99B-EDF2BF3F1A07}" destId="{26ADC82E-FBF7-418D-A7CF-9F5578A17138}" srcOrd="0" destOrd="0" presId="urn:microsoft.com/office/officeart/2005/8/layout/bProcess3"/>
    <dgm:cxn modelId="{C87DB942-D4AE-4197-ACF2-CC23776D360A}" type="presOf" srcId="{8CB2499C-F9A4-42AD-9552-AD00A0CE0DAB}" destId="{224540E8-69CF-4B48-B10D-FD31299336F6}" srcOrd="1" destOrd="0" presId="urn:microsoft.com/office/officeart/2005/8/layout/bProcess3"/>
    <dgm:cxn modelId="{ED283167-F727-4F45-B57C-05057F7FE515}" type="presOf" srcId="{4F76FBE5-FCD9-48A6-A3DC-A4B04D54F5B8}" destId="{259E9BFB-9251-4DF3-BF70-BBE01F49E21B}" srcOrd="0" destOrd="0" presId="urn:microsoft.com/office/officeart/2005/8/layout/bProcess3"/>
    <dgm:cxn modelId="{3707514A-20AD-4E65-B7ED-6D27D24B6ACE}" type="presOf" srcId="{D66EC37D-0203-4D66-B545-03BDD422F6E5}" destId="{2A9A0F39-38E3-4C2E-B9E0-7586173161E8}" srcOrd="0" destOrd="0" presId="urn:microsoft.com/office/officeart/2005/8/layout/bProcess3"/>
    <dgm:cxn modelId="{8562C24B-D275-434B-813F-D1962552C36F}" srcId="{68B7131C-2181-474E-AAE9-778128EAA227}" destId="{4B337106-E1D6-4A56-B845-1E34372754C2}" srcOrd="7" destOrd="0" parTransId="{1DEE01BA-9827-46D9-A279-5A9CB66A19CC}" sibTransId="{B674DB94-10D1-4A1D-85C0-5D80ADF7C22B}"/>
    <dgm:cxn modelId="{15AC024C-E8CD-4593-88CE-BD401FE27F53}" type="presOf" srcId="{F3230945-C325-45BB-9E83-3F251D71B846}" destId="{3125A6FD-8F90-40BB-A686-DAF898AFA960}" srcOrd="0" destOrd="0" presId="urn:microsoft.com/office/officeart/2005/8/layout/bProcess3"/>
    <dgm:cxn modelId="{0D610F6D-7F31-498D-B652-83EC031C540E}" type="presOf" srcId="{B674DB94-10D1-4A1D-85C0-5D80ADF7C22B}" destId="{D848EBC5-7F67-4611-9795-AE0FA7C3A019}" srcOrd="1" destOrd="0" presId="urn:microsoft.com/office/officeart/2005/8/layout/bProcess3"/>
    <dgm:cxn modelId="{59BA0470-474A-49C3-94B5-50A82F12E81A}" type="presOf" srcId="{15D51E42-18FE-4095-9F2B-14C59E4579D4}" destId="{94443A05-0CCD-41F6-9DD9-A682316295BB}" srcOrd="1" destOrd="0" presId="urn:microsoft.com/office/officeart/2005/8/layout/bProcess3"/>
    <dgm:cxn modelId="{CD18EB72-271F-4ED6-939B-6D449727C4DD}" type="presOf" srcId="{A81DDB31-B730-4608-BA2C-BF3D4DAF4CB8}" destId="{5B8D8618-5DE2-4853-AF87-220D288B4B61}" srcOrd="1" destOrd="0" presId="urn:microsoft.com/office/officeart/2005/8/layout/bProcess3"/>
    <dgm:cxn modelId="{434B5354-61DC-4880-AC8F-02F5AB15738A}" type="presOf" srcId="{3BFDC800-3052-40D0-8541-C5646DA5D6C2}" destId="{A6CE21C6-6177-4669-83D7-D70858454E24}" srcOrd="1" destOrd="0" presId="urn:microsoft.com/office/officeart/2005/8/layout/bProcess3"/>
    <dgm:cxn modelId="{5019F756-0534-47A4-A92A-EFDB52EC6937}" type="presOf" srcId="{AD385038-43DD-4B40-BC1A-08BF8D688A21}" destId="{E97F4BD7-3A79-419A-B886-EE2B30F94410}" srcOrd="0" destOrd="0" presId="urn:microsoft.com/office/officeart/2005/8/layout/bProcess3"/>
    <dgm:cxn modelId="{F2E69779-73E8-46F6-90BA-D399FBFFE320}" type="presOf" srcId="{A81DDB31-B730-4608-BA2C-BF3D4DAF4CB8}" destId="{A2ECF8F5-44C3-4B43-97FC-B120F14CF4E5}" srcOrd="0" destOrd="0" presId="urn:microsoft.com/office/officeart/2005/8/layout/bProcess3"/>
    <dgm:cxn modelId="{F860C97C-FDF1-4083-87D8-12A54BE32782}" srcId="{68B7131C-2181-474E-AAE9-778128EAA227}" destId="{129DCE7C-6DFE-4326-8537-F4DCDC2C2AEE}" srcOrd="0" destOrd="0" parTransId="{ACF6A70F-B16C-4663-8B0A-ECBCEEB555CE}" sibTransId="{A81DDB31-B730-4608-BA2C-BF3D4DAF4CB8}"/>
    <dgm:cxn modelId="{9F73D77C-B530-494B-9865-AFDD21C2B3EB}" type="presOf" srcId="{B674DB94-10D1-4A1D-85C0-5D80ADF7C22B}" destId="{F847D8F0-BE83-4706-98F7-41557234FB57}" srcOrd="0" destOrd="0" presId="urn:microsoft.com/office/officeart/2005/8/layout/bProcess3"/>
    <dgm:cxn modelId="{AC8DAD82-4E14-4998-BB04-BB236A09F84C}" type="presOf" srcId="{A91FEE82-0EC9-41BF-9CC8-B5835C86886E}" destId="{B4BF2963-BF8C-43FD-8F04-4C2F68D54A15}" srcOrd="1" destOrd="0" presId="urn:microsoft.com/office/officeart/2005/8/layout/bProcess3"/>
    <dgm:cxn modelId="{9FC93885-56D1-4803-BFBB-D2346DE38D7E}" srcId="{68B7131C-2181-474E-AAE9-778128EAA227}" destId="{050D5BA9-28F6-41BA-BD52-DAAA1262B9B3}" srcOrd="11" destOrd="0" parTransId="{52422C19-5324-417E-BFDF-45D4B811B5C2}" sibTransId="{AD385038-43DD-4B40-BC1A-08BF8D688A21}"/>
    <dgm:cxn modelId="{FFDAE187-F6A4-4FB9-A638-BE8217DE12AF}" type="presOf" srcId="{571D230C-5BEB-4223-8115-F183A865527F}" destId="{CEB74C5A-0727-43C1-8516-FB1966A908F2}" srcOrd="1" destOrd="0" presId="urn:microsoft.com/office/officeart/2005/8/layout/bProcess3"/>
    <dgm:cxn modelId="{6CA82089-09CF-4E6C-9BDA-C04B7BD32BB3}" type="presOf" srcId="{7839B3A2-62C2-475F-A416-F8A6DDA95A90}" destId="{8D75FDDC-14A1-4B14-974C-3E24B0E04BDC}" srcOrd="1" destOrd="0" presId="urn:microsoft.com/office/officeart/2005/8/layout/bProcess3"/>
    <dgm:cxn modelId="{38A28E8B-8836-4AF6-A71D-0329F881E242}" srcId="{68B7131C-2181-474E-AAE9-778128EAA227}" destId="{3C255D48-F496-4687-A7FA-85511B6EC77A}" srcOrd="1" destOrd="0" parTransId="{F93E653E-CE4E-4D1C-A9E5-861C141510C6}" sibTransId="{219A0653-6D2A-414C-8A54-ACA5E70F8442}"/>
    <dgm:cxn modelId="{B568828C-4445-43AF-90E6-673C6F50E1AA}" type="presOf" srcId="{F71EE419-C233-4436-A25D-4F5CC63E4A9B}" destId="{6CFA8C10-82B8-47E8-B151-331B0E518D08}" srcOrd="0" destOrd="0" presId="urn:microsoft.com/office/officeart/2005/8/layout/bProcess3"/>
    <dgm:cxn modelId="{54A10D96-792D-40DA-92FF-1130771D4E6C}" type="presOf" srcId="{1339DF64-B4DD-4140-A232-DD886CA811C0}" destId="{EC5889B0-F9A8-4EC7-9ACD-D5376E533C6F}" srcOrd="0" destOrd="0" presId="urn:microsoft.com/office/officeart/2005/8/layout/bProcess3"/>
    <dgm:cxn modelId="{807C3A9B-B490-44CB-9045-22343B43666C}" type="presOf" srcId="{8CB2499C-F9A4-42AD-9552-AD00A0CE0DAB}" destId="{4E056B25-7518-4E38-A871-0FCCBF1FE5AA}" srcOrd="0" destOrd="0" presId="urn:microsoft.com/office/officeart/2005/8/layout/bProcess3"/>
    <dgm:cxn modelId="{F22DCC9C-2244-474A-9B5A-E055889C27CF}" type="presOf" srcId="{129DCE7C-6DFE-4326-8537-F4DCDC2C2AEE}" destId="{0B42C035-684B-42A9-8308-4BDD48362618}" srcOrd="0" destOrd="0" presId="urn:microsoft.com/office/officeart/2005/8/layout/bProcess3"/>
    <dgm:cxn modelId="{059BBCA4-5454-4B7D-97A0-5CC2DB6921D1}" type="presOf" srcId="{CA1D6D19-5CB8-4F94-80E8-0399E335484E}" destId="{81E839C6-B87C-4613-955D-DF4091261DA2}" srcOrd="0" destOrd="0" presId="urn:microsoft.com/office/officeart/2005/8/layout/bProcess3"/>
    <dgm:cxn modelId="{7BFA76AA-6713-4951-A7C5-77BF274630BB}" srcId="{68B7131C-2181-474E-AAE9-778128EAA227}" destId="{F3230945-C325-45BB-9E83-3F251D71B846}" srcOrd="5" destOrd="0" parTransId="{72DDB3F4-82AF-48C7-960F-2B1534859BFA}" sibTransId="{A91FEE82-0EC9-41BF-9CC8-B5835C86886E}"/>
    <dgm:cxn modelId="{B1CF78AD-6815-4BAF-B012-5A400590678D}" srcId="{68B7131C-2181-474E-AAE9-778128EAA227}" destId="{4F76FBE5-FCD9-48A6-A3DC-A4B04D54F5B8}" srcOrd="6" destOrd="0" parTransId="{7631C6B2-B234-4E51-A224-5BBE9CF687B0}" sibTransId="{7839B3A2-62C2-475F-A416-F8A6DDA95A90}"/>
    <dgm:cxn modelId="{FE6D8BAF-ED07-4872-B8B9-BA14A5E6034C}" type="presOf" srcId="{219A0653-6D2A-414C-8A54-ACA5E70F8442}" destId="{D1E1D1B9-3D12-437F-A3C7-4B13FD72F045}" srcOrd="1" destOrd="0" presId="urn:microsoft.com/office/officeart/2005/8/layout/bProcess3"/>
    <dgm:cxn modelId="{2E356DB9-1715-40B6-9189-CA725DBD690D}" type="presOf" srcId="{738D305A-D8AA-4537-838A-4FA994AC213D}" destId="{F39C5FBC-D94A-4C20-B467-BB324D25BCDA}" srcOrd="0" destOrd="0" presId="urn:microsoft.com/office/officeart/2005/8/layout/bProcess3"/>
    <dgm:cxn modelId="{556CFDBA-B5B9-4871-9FAB-EAEB721EB06A}" srcId="{68B7131C-2181-474E-AAE9-778128EAA227}" destId="{738D305A-D8AA-4537-838A-4FA994AC213D}" srcOrd="9" destOrd="0" parTransId="{5375442F-57BA-431D-BC20-820586F8BE82}" sibTransId="{3BFDC800-3052-40D0-8541-C5646DA5D6C2}"/>
    <dgm:cxn modelId="{B7E641BC-4858-4572-8A34-3490B66A4B3A}" type="presOf" srcId="{6718CF99-0A19-48F2-88B3-C3374453311E}" destId="{C03FE182-5767-4E26-B4D8-0C3FB2E452CE}" srcOrd="0" destOrd="0" presId="urn:microsoft.com/office/officeart/2005/8/layout/bProcess3"/>
    <dgm:cxn modelId="{F5A683C0-2360-4CEB-B71A-A0586EF0D8B8}" srcId="{68B7131C-2181-474E-AAE9-778128EAA227}" destId="{D66EC37D-0203-4D66-B545-03BDD422F6E5}" srcOrd="2" destOrd="0" parTransId="{B6E896BA-6B64-4886-9B21-F66DB73C1C13}" sibTransId="{82276498-7D1A-47A1-9688-5B1A3AB7186F}"/>
    <dgm:cxn modelId="{979221C4-9EB9-4858-B61D-3DB7042ED9A7}" type="presOf" srcId="{3C255D48-F496-4687-A7FA-85511B6EC77A}" destId="{18ACCB90-6D31-49F6-9DB5-7C4263DCAADC}" srcOrd="0" destOrd="0" presId="urn:microsoft.com/office/officeart/2005/8/layout/bProcess3"/>
    <dgm:cxn modelId="{468C06D2-C5EB-408C-9885-2FCBBE196DD4}" srcId="{68B7131C-2181-474E-AAE9-778128EAA227}" destId="{8D69A23E-CBD5-43E5-B752-F350DF31C7DC}" srcOrd="3" destOrd="0" parTransId="{D8B46E63-8403-4192-9BCE-0B5726917D09}" sibTransId="{571D230C-5BEB-4223-8115-F183A865527F}"/>
    <dgm:cxn modelId="{18E856D6-F11D-4DD5-ACDF-409FC3B240A6}" type="presOf" srcId="{3BFDC800-3052-40D0-8541-C5646DA5D6C2}" destId="{6E98A47C-3B29-47A2-B473-9359AE33A61C}" srcOrd="0" destOrd="0" presId="urn:microsoft.com/office/officeart/2005/8/layout/bProcess3"/>
    <dgm:cxn modelId="{77DE42E0-5E18-4425-B393-8BA822D89B7F}" srcId="{68B7131C-2181-474E-AAE9-778128EAA227}" destId="{1339DF64-B4DD-4140-A232-DD886CA811C0}" srcOrd="8" destOrd="0" parTransId="{64E9E6FD-007B-4A0E-8212-14CBFF0FCFD2}" sibTransId="{15D51E42-18FE-4095-9F2B-14C59E4579D4}"/>
    <dgm:cxn modelId="{2AD00EE1-D2DD-4623-ACCB-6CA746CA02D5}" type="presOf" srcId="{4B337106-E1D6-4A56-B845-1E34372754C2}" destId="{B8B2D754-C0AB-4D66-887B-7B182DC8D2CE}" srcOrd="0" destOrd="0" presId="urn:microsoft.com/office/officeart/2005/8/layout/bProcess3"/>
    <dgm:cxn modelId="{9CCD86E2-DBB3-46AA-B45B-F44AE52250FD}" type="presOf" srcId="{68B7131C-2181-474E-AAE9-778128EAA227}" destId="{94823B48-0DCB-4D14-BFF5-D1B19CE6EA9C}" srcOrd="0" destOrd="0" presId="urn:microsoft.com/office/officeart/2005/8/layout/bProcess3"/>
    <dgm:cxn modelId="{1CD0FDED-62BB-45AF-A85B-C340BF16E42E}" srcId="{68B7131C-2181-474E-AAE9-778128EAA227}" destId="{6718CF99-0A19-48F2-88B3-C3374453311E}" srcOrd="12" destOrd="0" parTransId="{ECE603A9-1154-4DF7-891C-E86F9B1F51C6}" sibTransId="{5509DA34-0024-42BA-9D61-CE0017329297}"/>
    <dgm:cxn modelId="{13CD34F2-FFE4-44CC-B984-1518778E9A6B}" type="presOf" srcId="{7839B3A2-62C2-475F-A416-F8A6DDA95A90}" destId="{A2C2C8E7-BEB4-42EA-9D67-08EFABAA2969}" srcOrd="0" destOrd="0" presId="urn:microsoft.com/office/officeart/2005/8/layout/bProcess3"/>
    <dgm:cxn modelId="{3EF79FF5-EACE-4536-9E7A-F1148DAD4087}" type="presOf" srcId="{15D51E42-18FE-4095-9F2B-14C59E4579D4}" destId="{A0FA8AB2-80BB-4C8E-97D0-5B013E641BFD}" srcOrd="0" destOrd="0" presId="urn:microsoft.com/office/officeart/2005/8/layout/bProcess3"/>
    <dgm:cxn modelId="{18EA14F9-9C54-4217-AB91-D44457778005}" type="presOf" srcId="{A91FEE82-0EC9-41BF-9CC8-B5835C86886E}" destId="{63526321-F8E4-43DA-870C-CA715971310E}" srcOrd="0" destOrd="0" presId="urn:microsoft.com/office/officeart/2005/8/layout/bProcess3"/>
    <dgm:cxn modelId="{716DE2FB-C9E2-4E45-B70D-5E6BDEA1744A}" srcId="{68B7131C-2181-474E-AAE9-778128EAA227}" destId="{CA1D6D19-5CB8-4F94-80E8-0399E335484E}" srcOrd="4" destOrd="0" parTransId="{A3A6D7AC-1C63-4A43-83CC-16E1DF727285}" sibTransId="{F71EE419-C233-4436-A25D-4F5CC63E4A9B}"/>
    <dgm:cxn modelId="{1E8E29FD-B81F-4DAF-B2FA-CE9875CF9C06}" type="presOf" srcId="{571D230C-5BEB-4223-8115-F183A865527F}" destId="{96BD76AF-C5BA-4D05-9ABA-6A9A5A841AF4}" srcOrd="0" destOrd="0" presId="urn:microsoft.com/office/officeart/2005/8/layout/bProcess3"/>
    <dgm:cxn modelId="{AC01EC2D-FB7B-4436-BD4B-DCE9A7C9C252}" type="presParOf" srcId="{94823B48-0DCB-4D14-BFF5-D1B19CE6EA9C}" destId="{0B42C035-684B-42A9-8308-4BDD48362618}" srcOrd="0" destOrd="0" presId="urn:microsoft.com/office/officeart/2005/8/layout/bProcess3"/>
    <dgm:cxn modelId="{0921AFFA-B95E-42F1-B883-AECD0CDBD1DE}" type="presParOf" srcId="{94823B48-0DCB-4D14-BFF5-D1B19CE6EA9C}" destId="{A2ECF8F5-44C3-4B43-97FC-B120F14CF4E5}" srcOrd="1" destOrd="0" presId="urn:microsoft.com/office/officeart/2005/8/layout/bProcess3"/>
    <dgm:cxn modelId="{B3FD9589-AD27-4FFB-AC67-B2DEBED97AAE}" type="presParOf" srcId="{A2ECF8F5-44C3-4B43-97FC-B120F14CF4E5}" destId="{5B8D8618-5DE2-4853-AF87-220D288B4B61}" srcOrd="0" destOrd="0" presId="urn:microsoft.com/office/officeart/2005/8/layout/bProcess3"/>
    <dgm:cxn modelId="{0C321AB2-35B4-48A5-98C8-0F8C52B7B9B6}" type="presParOf" srcId="{94823B48-0DCB-4D14-BFF5-D1B19CE6EA9C}" destId="{18ACCB90-6D31-49F6-9DB5-7C4263DCAADC}" srcOrd="2" destOrd="0" presId="urn:microsoft.com/office/officeart/2005/8/layout/bProcess3"/>
    <dgm:cxn modelId="{C08FF637-EC1B-4577-A6DE-0D290DDD66D9}" type="presParOf" srcId="{94823B48-0DCB-4D14-BFF5-D1B19CE6EA9C}" destId="{89705A92-01A2-4B9E-A569-F9C6E004B7B9}" srcOrd="3" destOrd="0" presId="urn:microsoft.com/office/officeart/2005/8/layout/bProcess3"/>
    <dgm:cxn modelId="{D65CAAC6-B938-4BF6-A8DB-583AA0ECD65A}" type="presParOf" srcId="{89705A92-01A2-4B9E-A569-F9C6E004B7B9}" destId="{D1E1D1B9-3D12-437F-A3C7-4B13FD72F045}" srcOrd="0" destOrd="0" presId="urn:microsoft.com/office/officeart/2005/8/layout/bProcess3"/>
    <dgm:cxn modelId="{459C0D29-5897-4402-ACB4-DC46D481A184}" type="presParOf" srcId="{94823B48-0DCB-4D14-BFF5-D1B19CE6EA9C}" destId="{2A9A0F39-38E3-4C2E-B9E0-7586173161E8}" srcOrd="4" destOrd="0" presId="urn:microsoft.com/office/officeart/2005/8/layout/bProcess3"/>
    <dgm:cxn modelId="{0D2E7EE2-5754-40A0-9E54-E8E3BB2307BB}" type="presParOf" srcId="{94823B48-0DCB-4D14-BFF5-D1B19CE6EA9C}" destId="{D847B206-5265-469A-B794-44ABF389795E}" srcOrd="5" destOrd="0" presId="urn:microsoft.com/office/officeart/2005/8/layout/bProcess3"/>
    <dgm:cxn modelId="{2EDD83EA-34FE-4B4F-9F52-6573A6BFFC64}" type="presParOf" srcId="{D847B206-5265-469A-B794-44ABF389795E}" destId="{D983AF36-120F-4591-8DFA-E16A74002588}" srcOrd="0" destOrd="0" presId="urn:microsoft.com/office/officeart/2005/8/layout/bProcess3"/>
    <dgm:cxn modelId="{DB081CF0-FD0D-4F1F-987D-87F131FF3268}" type="presParOf" srcId="{94823B48-0DCB-4D14-BFF5-D1B19CE6EA9C}" destId="{8F270739-1DD9-4302-9E83-345376805390}" srcOrd="6" destOrd="0" presId="urn:microsoft.com/office/officeart/2005/8/layout/bProcess3"/>
    <dgm:cxn modelId="{379A3AE4-7666-4552-80CA-A6EC3CC7F48A}" type="presParOf" srcId="{94823B48-0DCB-4D14-BFF5-D1B19CE6EA9C}" destId="{96BD76AF-C5BA-4D05-9ABA-6A9A5A841AF4}" srcOrd="7" destOrd="0" presId="urn:microsoft.com/office/officeart/2005/8/layout/bProcess3"/>
    <dgm:cxn modelId="{0EBD6F18-5164-453B-B212-779B01273ABD}" type="presParOf" srcId="{96BD76AF-C5BA-4D05-9ABA-6A9A5A841AF4}" destId="{CEB74C5A-0727-43C1-8516-FB1966A908F2}" srcOrd="0" destOrd="0" presId="urn:microsoft.com/office/officeart/2005/8/layout/bProcess3"/>
    <dgm:cxn modelId="{9A03D00F-8945-4701-A695-16603B55DE56}" type="presParOf" srcId="{94823B48-0DCB-4D14-BFF5-D1B19CE6EA9C}" destId="{81E839C6-B87C-4613-955D-DF4091261DA2}" srcOrd="8" destOrd="0" presId="urn:microsoft.com/office/officeart/2005/8/layout/bProcess3"/>
    <dgm:cxn modelId="{FD44CFCC-2B9D-43CF-A87B-FC6D42E5DB5B}" type="presParOf" srcId="{94823B48-0DCB-4D14-BFF5-D1B19CE6EA9C}" destId="{6CFA8C10-82B8-47E8-B151-331B0E518D08}" srcOrd="9" destOrd="0" presId="urn:microsoft.com/office/officeart/2005/8/layout/bProcess3"/>
    <dgm:cxn modelId="{330EA4CA-2228-4743-B51F-20B25667D98D}" type="presParOf" srcId="{6CFA8C10-82B8-47E8-B151-331B0E518D08}" destId="{43B3B0F9-3C42-469C-94A3-DF411121FB04}" srcOrd="0" destOrd="0" presId="urn:microsoft.com/office/officeart/2005/8/layout/bProcess3"/>
    <dgm:cxn modelId="{0020C212-C54F-42AD-962A-42067E1A3B4E}" type="presParOf" srcId="{94823B48-0DCB-4D14-BFF5-D1B19CE6EA9C}" destId="{3125A6FD-8F90-40BB-A686-DAF898AFA960}" srcOrd="10" destOrd="0" presId="urn:microsoft.com/office/officeart/2005/8/layout/bProcess3"/>
    <dgm:cxn modelId="{2991753D-5E9A-4542-8090-1DC955ADB67C}" type="presParOf" srcId="{94823B48-0DCB-4D14-BFF5-D1B19CE6EA9C}" destId="{63526321-F8E4-43DA-870C-CA715971310E}" srcOrd="11" destOrd="0" presId="urn:microsoft.com/office/officeart/2005/8/layout/bProcess3"/>
    <dgm:cxn modelId="{FF6561FA-3938-431D-BC05-AE798F3E92BA}" type="presParOf" srcId="{63526321-F8E4-43DA-870C-CA715971310E}" destId="{B4BF2963-BF8C-43FD-8F04-4C2F68D54A15}" srcOrd="0" destOrd="0" presId="urn:microsoft.com/office/officeart/2005/8/layout/bProcess3"/>
    <dgm:cxn modelId="{15776316-8B54-466D-BA83-DF3C538FDAAB}" type="presParOf" srcId="{94823B48-0DCB-4D14-BFF5-D1B19CE6EA9C}" destId="{259E9BFB-9251-4DF3-BF70-BBE01F49E21B}" srcOrd="12" destOrd="0" presId="urn:microsoft.com/office/officeart/2005/8/layout/bProcess3"/>
    <dgm:cxn modelId="{E6EAEEF7-1ED4-4366-B1F7-EA2EB99AF75F}" type="presParOf" srcId="{94823B48-0DCB-4D14-BFF5-D1B19CE6EA9C}" destId="{A2C2C8E7-BEB4-42EA-9D67-08EFABAA2969}" srcOrd="13" destOrd="0" presId="urn:microsoft.com/office/officeart/2005/8/layout/bProcess3"/>
    <dgm:cxn modelId="{D507DDC4-60C1-42CC-AF7C-96F9CC02A26A}" type="presParOf" srcId="{A2C2C8E7-BEB4-42EA-9D67-08EFABAA2969}" destId="{8D75FDDC-14A1-4B14-974C-3E24B0E04BDC}" srcOrd="0" destOrd="0" presId="urn:microsoft.com/office/officeart/2005/8/layout/bProcess3"/>
    <dgm:cxn modelId="{5EEDFCB5-1AC5-45F3-A778-D8F03C78BAB5}" type="presParOf" srcId="{94823B48-0DCB-4D14-BFF5-D1B19CE6EA9C}" destId="{B8B2D754-C0AB-4D66-887B-7B182DC8D2CE}" srcOrd="14" destOrd="0" presId="urn:microsoft.com/office/officeart/2005/8/layout/bProcess3"/>
    <dgm:cxn modelId="{483DC6A0-D119-4FEF-8446-1B3B008CE230}" type="presParOf" srcId="{94823B48-0DCB-4D14-BFF5-D1B19CE6EA9C}" destId="{F847D8F0-BE83-4706-98F7-41557234FB57}" srcOrd="15" destOrd="0" presId="urn:microsoft.com/office/officeart/2005/8/layout/bProcess3"/>
    <dgm:cxn modelId="{9243A978-4CA5-4683-BF89-1AE6C12B1173}" type="presParOf" srcId="{F847D8F0-BE83-4706-98F7-41557234FB57}" destId="{D848EBC5-7F67-4611-9795-AE0FA7C3A019}" srcOrd="0" destOrd="0" presId="urn:microsoft.com/office/officeart/2005/8/layout/bProcess3"/>
    <dgm:cxn modelId="{99137599-06DC-475D-BAEB-CE3AAE6E076C}" type="presParOf" srcId="{94823B48-0DCB-4D14-BFF5-D1B19CE6EA9C}" destId="{EC5889B0-F9A8-4EC7-9ACD-D5376E533C6F}" srcOrd="16" destOrd="0" presId="urn:microsoft.com/office/officeart/2005/8/layout/bProcess3"/>
    <dgm:cxn modelId="{151BD54B-E9B7-4D1B-A8DE-FAE688414656}" type="presParOf" srcId="{94823B48-0DCB-4D14-BFF5-D1B19CE6EA9C}" destId="{A0FA8AB2-80BB-4C8E-97D0-5B013E641BFD}" srcOrd="17" destOrd="0" presId="urn:microsoft.com/office/officeart/2005/8/layout/bProcess3"/>
    <dgm:cxn modelId="{F8776BCF-B531-4894-AA6A-8F79AF04CF28}" type="presParOf" srcId="{A0FA8AB2-80BB-4C8E-97D0-5B013E641BFD}" destId="{94443A05-0CCD-41F6-9DD9-A682316295BB}" srcOrd="0" destOrd="0" presId="urn:microsoft.com/office/officeart/2005/8/layout/bProcess3"/>
    <dgm:cxn modelId="{28301E01-7FE9-4F41-80A2-75F8CA0DC34A}" type="presParOf" srcId="{94823B48-0DCB-4D14-BFF5-D1B19CE6EA9C}" destId="{F39C5FBC-D94A-4C20-B467-BB324D25BCDA}" srcOrd="18" destOrd="0" presId="urn:microsoft.com/office/officeart/2005/8/layout/bProcess3"/>
    <dgm:cxn modelId="{75547F39-F63F-477E-9A01-0F77641B1BB7}" type="presParOf" srcId="{94823B48-0DCB-4D14-BFF5-D1B19CE6EA9C}" destId="{6E98A47C-3B29-47A2-B473-9359AE33A61C}" srcOrd="19" destOrd="0" presId="urn:microsoft.com/office/officeart/2005/8/layout/bProcess3"/>
    <dgm:cxn modelId="{FB79B160-D701-433F-9F8A-79A6532D117E}" type="presParOf" srcId="{6E98A47C-3B29-47A2-B473-9359AE33A61C}" destId="{A6CE21C6-6177-4669-83D7-D70858454E24}" srcOrd="0" destOrd="0" presId="urn:microsoft.com/office/officeart/2005/8/layout/bProcess3"/>
    <dgm:cxn modelId="{B47B5E3B-CCBD-4B78-9F82-72C106840AB4}" type="presParOf" srcId="{94823B48-0DCB-4D14-BFF5-D1B19CE6EA9C}" destId="{26ADC82E-FBF7-418D-A7CF-9F5578A17138}" srcOrd="20" destOrd="0" presId="urn:microsoft.com/office/officeart/2005/8/layout/bProcess3"/>
    <dgm:cxn modelId="{F800969D-EB2B-44EB-849D-A2B93FD7C8B9}" type="presParOf" srcId="{94823B48-0DCB-4D14-BFF5-D1B19CE6EA9C}" destId="{4E056B25-7518-4E38-A871-0FCCBF1FE5AA}" srcOrd="21" destOrd="0" presId="urn:microsoft.com/office/officeart/2005/8/layout/bProcess3"/>
    <dgm:cxn modelId="{603FC2FD-DF21-482B-88B9-D639DADB067A}" type="presParOf" srcId="{4E056B25-7518-4E38-A871-0FCCBF1FE5AA}" destId="{224540E8-69CF-4B48-B10D-FD31299336F6}" srcOrd="0" destOrd="0" presId="urn:microsoft.com/office/officeart/2005/8/layout/bProcess3"/>
    <dgm:cxn modelId="{1CF0F171-882D-4745-A07D-47AB97262977}" type="presParOf" srcId="{94823B48-0DCB-4D14-BFF5-D1B19CE6EA9C}" destId="{3B9AFACC-D726-4593-AEB7-92790C724999}" srcOrd="22" destOrd="0" presId="urn:microsoft.com/office/officeart/2005/8/layout/bProcess3"/>
    <dgm:cxn modelId="{6CA2FF3B-A763-42C3-BD18-335FCAF1B2F1}" type="presParOf" srcId="{94823B48-0DCB-4D14-BFF5-D1B19CE6EA9C}" destId="{E97F4BD7-3A79-419A-B886-EE2B30F94410}" srcOrd="23" destOrd="0" presId="urn:microsoft.com/office/officeart/2005/8/layout/bProcess3"/>
    <dgm:cxn modelId="{D8EF5A20-DC82-4337-B4EB-748BA31E4529}" type="presParOf" srcId="{E97F4BD7-3A79-419A-B886-EE2B30F94410}" destId="{C6D5620F-D1EC-412A-8630-738A9E538550}" srcOrd="0" destOrd="0" presId="urn:microsoft.com/office/officeart/2005/8/layout/bProcess3"/>
    <dgm:cxn modelId="{8BDB38BA-3492-4F2D-B79C-0EF47E5D8380}" type="presParOf" srcId="{94823B48-0DCB-4D14-BFF5-D1B19CE6EA9C}" destId="{C03FE182-5767-4E26-B4D8-0C3FB2E452CE}" srcOrd="24" destOrd="0" presId="urn:microsoft.com/office/officeart/2005/8/layout/bProcess3"/>
  </dgm:cxnLst>
  <dgm:bg>
    <a:gradFill>
      <a:gsLst>
        <a:gs pos="0">
          <a:srgbClr val="7030A0"/>
        </a:gs>
        <a:gs pos="100000">
          <a:schemeClr val="bg1"/>
        </a:gs>
      </a:gsLst>
      <a:lin ang="5400000" scaled="1"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ECF8F5-44C3-4B43-97FC-B120F14CF4E5}">
      <dsp:nvSpPr>
        <dsp:cNvPr id="0" name=""/>
        <dsp:cNvSpPr/>
      </dsp:nvSpPr>
      <dsp:spPr>
        <a:xfrm>
          <a:off x="1512192" y="1060543"/>
          <a:ext cx="31536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5362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1661224" y="1104531"/>
        <a:ext cx="17298" cy="3463"/>
      </dsp:txXfrm>
    </dsp:sp>
    <dsp:sp modelId="{0B42C035-684B-42A9-8308-4BDD48362618}">
      <dsp:nvSpPr>
        <dsp:cNvPr id="0" name=""/>
        <dsp:cNvSpPr/>
      </dsp:nvSpPr>
      <dsp:spPr>
        <a:xfrm>
          <a:off x="9807" y="655007"/>
          <a:ext cx="1504185" cy="90251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Decision made criteria and conditions for a Mandatory SAR is met.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50" kern="1200" dirty="0">
            <a:highlight>
              <a:srgbClr val="FFFF00"/>
            </a:highlight>
          </a:endParaRPr>
        </a:p>
      </dsp:txBody>
      <dsp:txXfrm>
        <a:off x="9807" y="655007"/>
        <a:ext cx="1504185" cy="902511"/>
      </dsp:txXfrm>
    </dsp:sp>
    <dsp:sp modelId="{E04CED3B-8EE2-4FA2-BA31-FB22CAA9E3F0}">
      <dsp:nvSpPr>
        <dsp:cNvPr id="0" name=""/>
        <dsp:cNvSpPr/>
      </dsp:nvSpPr>
      <dsp:spPr>
        <a:xfrm>
          <a:off x="3457104" y="1060543"/>
          <a:ext cx="31536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5362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606136" y="1104531"/>
        <a:ext cx="17298" cy="3463"/>
      </dsp:txXfrm>
    </dsp:sp>
    <dsp:sp modelId="{0E851086-6EEC-4F04-8F00-352E95F7FB18}">
      <dsp:nvSpPr>
        <dsp:cNvPr id="0" name=""/>
        <dsp:cNvSpPr/>
      </dsp:nvSpPr>
      <dsp:spPr>
        <a:xfrm>
          <a:off x="1859955" y="500141"/>
          <a:ext cx="1598948" cy="121224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Independent Reviewer to be commissioned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Tender Letter is shared with the National Network for Independent Reviewers		</a:t>
          </a:r>
          <a:endParaRPr lang="en-GB" sz="1050" kern="1200" dirty="0"/>
        </a:p>
      </dsp:txBody>
      <dsp:txXfrm>
        <a:off x="1859955" y="500141"/>
        <a:ext cx="1598948" cy="1212243"/>
      </dsp:txXfrm>
    </dsp:sp>
    <dsp:sp modelId="{89705A92-01A2-4B9E-A569-F9C6E004B7B9}">
      <dsp:nvSpPr>
        <dsp:cNvPr id="0" name=""/>
        <dsp:cNvSpPr/>
      </dsp:nvSpPr>
      <dsp:spPr>
        <a:xfrm>
          <a:off x="5307252" y="1060543"/>
          <a:ext cx="31536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5362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5456284" y="1104531"/>
        <a:ext cx="17298" cy="3463"/>
      </dsp:txXfrm>
    </dsp:sp>
    <dsp:sp modelId="{18ACCB90-6D31-49F6-9DB5-7C4263DCAADC}">
      <dsp:nvSpPr>
        <dsp:cNvPr id="0" name=""/>
        <dsp:cNvSpPr/>
      </dsp:nvSpPr>
      <dsp:spPr>
        <a:xfrm>
          <a:off x="3804866" y="455124"/>
          <a:ext cx="1504185" cy="130227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/>
            <a:t>Tender letters to be considered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50" kern="1200" dirty="0"/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/>
            <a:t>Independent Chair and SAR Panel Chair agree on Independent Reviewer</a:t>
          </a:r>
          <a:r>
            <a:rPr lang="en-GB" sz="1050" kern="1200" baseline="0" dirty="0"/>
            <a:t>	</a:t>
          </a:r>
          <a:endParaRPr lang="en-GB" sz="1050" kern="1200" dirty="0"/>
        </a:p>
      </dsp:txBody>
      <dsp:txXfrm>
        <a:off x="3804866" y="455124"/>
        <a:ext cx="1504185" cy="1302278"/>
      </dsp:txXfrm>
    </dsp:sp>
    <dsp:sp modelId="{1AFE3C8F-3543-4CF0-9D47-094E1B224CD5}">
      <dsp:nvSpPr>
        <dsp:cNvPr id="0" name=""/>
        <dsp:cNvSpPr/>
      </dsp:nvSpPr>
      <dsp:spPr>
        <a:xfrm>
          <a:off x="7988296" y="1060543"/>
          <a:ext cx="31536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5362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8137329" y="1104531"/>
        <a:ext cx="17298" cy="3463"/>
      </dsp:txXfrm>
    </dsp:sp>
    <dsp:sp modelId="{D2E22392-0DD7-4F2A-AD45-4951B417B1CD}">
      <dsp:nvSpPr>
        <dsp:cNvPr id="0" name=""/>
        <dsp:cNvSpPr/>
      </dsp:nvSpPr>
      <dsp:spPr>
        <a:xfrm>
          <a:off x="5655014" y="413198"/>
          <a:ext cx="2335082" cy="138613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/>
            <a:t>Independent Reviewer is commissioned. 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50" kern="1200" dirty="0"/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/>
            <a:t>Commissioning Letter is sent, signed and returned which include the role, responsibility, expectations and fundings. </a:t>
          </a:r>
        </a:p>
      </dsp:txBody>
      <dsp:txXfrm>
        <a:off x="5655014" y="413198"/>
        <a:ext cx="2335082" cy="1386130"/>
      </dsp:txXfrm>
    </dsp:sp>
    <dsp:sp modelId="{520E8341-07B6-4FA0-9395-89EDA0FE8D98}">
      <dsp:nvSpPr>
        <dsp:cNvPr id="0" name=""/>
        <dsp:cNvSpPr/>
      </dsp:nvSpPr>
      <dsp:spPr>
        <a:xfrm>
          <a:off x="9728849" y="1060543"/>
          <a:ext cx="31536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5362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9877881" y="1104531"/>
        <a:ext cx="17298" cy="3463"/>
      </dsp:txXfrm>
    </dsp:sp>
    <dsp:sp modelId="{ADF2D4DF-8EFE-4AE2-8E66-A9BC2482F4EA}">
      <dsp:nvSpPr>
        <dsp:cNvPr id="0" name=""/>
        <dsp:cNvSpPr/>
      </dsp:nvSpPr>
      <dsp:spPr>
        <a:xfrm>
          <a:off x="8336059" y="655007"/>
          <a:ext cx="1394590" cy="90251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Details of the adult is shared including referral, combined chronology etc. </a:t>
          </a:r>
          <a:endParaRPr lang="en-GB" sz="1050" kern="1200" dirty="0"/>
        </a:p>
      </dsp:txBody>
      <dsp:txXfrm>
        <a:off x="8336059" y="655007"/>
        <a:ext cx="1394590" cy="902511"/>
      </dsp:txXfrm>
    </dsp:sp>
    <dsp:sp modelId="{D847B206-5265-469A-B794-44ABF389795E}">
      <dsp:nvSpPr>
        <dsp:cNvPr id="0" name=""/>
        <dsp:cNvSpPr/>
      </dsp:nvSpPr>
      <dsp:spPr>
        <a:xfrm>
          <a:off x="761900" y="1555718"/>
          <a:ext cx="10066804" cy="680518"/>
        </a:xfrm>
        <a:custGeom>
          <a:avLst/>
          <a:gdLst/>
          <a:ahLst/>
          <a:cxnLst/>
          <a:rect l="0" t="0" r="0" b="0"/>
          <a:pathLst>
            <a:path>
              <a:moveTo>
                <a:pt x="10066804" y="0"/>
              </a:moveTo>
              <a:lnTo>
                <a:pt x="10066804" y="357359"/>
              </a:lnTo>
              <a:lnTo>
                <a:pt x="0" y="357359"/>
              </a:lnTo>
              <a:lnTo>
                <a:pt x="0" y="680518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5543005" y="1894246"/>
        <a:ext cx="504594" cy="3463"/>
      </dsp:txXfrm>
    </dsp:sp>
    <dsp:sp modelId="{2A9A0F39-38E3-4C2E-B9E0-7586173161E8}">
      <dsp:nvSpPr>
        <dsp:cNvPr id="0" name=""/>
        <dsp:cNvSpPr/>
      </dsp:nvSpPr>
      <dsp:spPr>
        <a:xfrm>
          <a:off x="10076612" y="655007"/>
          <a:ext cx="1504185" cy="90251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/>
            <a:t>Membership of the review group is agreed including asking suggested members whether they have any declaration of interest.</a:t>
          </a:r>
        </a:p>
      </dsp:txBody>
      <dsp:txXfrm>
        <a:off x="10076612" y="655007"/>
        <a:ext cx="1504185" cy="902511"/>
      </dsp:txXfrm>
    </dsp:sp>
    <dsp:sp modelId="{96BD76AF-C5BA-4D05-9ABA-6A9A5A841AF4}">
      <dsp:nvSpPr>
        <dsp:cNvPr id="0" name=""/>
        <dsp:cNvSpPr/>
      </dsp:nvSpPr>
      <dsp:spPr>
        <a:xfrm>
          <a:off x="1512192" y="2850424"/>
          <a:ext cx="31536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5362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1661224" y="2894413"/>
        <a:ext cx="17298" cy="3463"/>
      </dsp:txXfrm>
    </dsp:sp>
    <dsp:sp modelId="{8F270739-1DD9-4302-9E83-345376805390}">
      <dsp:nvSpPr>
        <dsp:cNvPr id="0" name=""/>
        <dsp:cNvSpPr/>
      </dsp:nvSpPr>
      <dsp:spPr>
        <a:xfrm>
          <a:off x="9807" y="2268637"/>
          <a:ext cx="1504185" cy="125501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Terms of Reference is drafted by Business Manager which will be shared at the 1</a:t>
          </a:r>
          <a:r>
            <a:rPr lang="en-US" sz="1050" kern="1200" baseline="30000" dirty="0"/>
            <a:t>st</a:t>
          </a:r>
          <a:r>
            <a:rPr lang="en-US" sz="1050" kern="1200" dirty="0"/>
            <a:t> review meeting for wider comment and approval 	</a:t>
          </a:r>
          <a:endParaRPr lang="en-GB" sz="1050" kern="1200" dirty="0">
            <a:highlight>
              <a:srgbClr val="FFFF00"/>
            </a:highlight>
          </a:endParaRPr>
        </a:p>
      </dsp:txBody>
      <dsp:txXfrm>
        <a:off x="9807" y="2268637"/>
        <a:ext cx="1504185" cy="1255013"/>
      </dsp:txXfrm>
    </dsp:sp>
    <dsp:sp modelId="{6CFA8C10-82B8-47E8-B151-331B0E518D08}">
      <dsp:nvSpPr>
        <dsp:cNvPr id="0" name=""/>
        <dsp:cNvSpPr/>
      </dsp:nvSpPr>
      <dsp:spPr>
        <a:xfrm>
          <a:off x="3362340" y="2850424"/>
          <a:ext cx="31536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5362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511372" y="2894413"/>
        <a:ext cx="17298" cy="3463"/>
      </dsp:txXfrm>
    </dsp:sp>
    <dsp:sp modelId="{81E839C6-B87C-4613-955D-DF4091261DA2}">
      <dsp:nvSpPr>
        <dsp:cNvPr id="0" name=""/>
        <dsp:cNvSpPr/>
      </dsp:nvSpPr>
      <dsp:spPr>
        <a:xfrm>
          <a:off x="1859955" y="2145291"/>
          <a:ext cx="1504185" cy="150170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l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/>
            <a:t>1</a:t>
          </a:r>
          <a:r>
            <a:rPr lang="en-GB" sz="1050" kern="1200" baseline="30000" dirty="0"/>
            <a:t>st</a:t>
          </a:r>
          <a:r>
            <a:rPr lang="en-GB" sz="1050" kern="1200" dirty="0"/>
            <a:t> Review Group is arranged – standard agenda for discussion:</a:t>
          </a:r>
        </a:p>
        <a:p>
          <a:pPr marL="0" lvl="0" indent="0" algn="l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/>
            <a:t>*Who is the adult</a:t>
          </a:r>
        </a:p>
        <a:p>
          <a:pPr marL="0" lvl="0" indent="0" algn="l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/>
            <a:t>*Terms of Reference (this will cover all elements of the review)</a:t>
          </a:r>
        </a:p>
        <a:p>
          <a:pPr marL="0" lvl="0" indent="0" algn="l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/>
            <a:t>*Next Steps</a:t>
          </a:r>
        </a:p>
      </dsp:txBody>
      <dsp:txXfrm>
        <a:off x="1859955" y="2145291"/>
        <a:ext cx="1504185" cy="1501706"/>
      </dsp:txXfrm>
    </dsp:sp>
    <dsp:sp modelId="{8BD5097C-58B2-4AF7-9BBC-8AE94EE0EB92}">
      <dsp:nvSpPr>
        <dsp:cNvPr id="0" name=""/>
        <dsp:cNvSpPr/>
      </dsp:nvSpPr>
      <dsp:spPr>
        <a:xfrm>
          <a:off x="6338401" y="2850424"/>
          <a:ext cx="31536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5362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6487433" y="2894413"/>
        <a:ext cx="17298" cy="3463"/>
      </dsp:txXfrm>
    </dsp:sp>
    <dsp:sp modelId="{7038F39C-E22D-45FB-9863-498020ADA138}">
      <dsp:nvSpPr>
        <dsp:cNvPr id="0" name=""/>
        <dsp:cNvSpPr/>
      </dsp:nvSpPr>
      <dsp:spPr>
        <a:xfrm>
          <a:off x="3710103" y="2317319"/>
          <a:ext cx="2630098" cy="11576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/>
            <a:t>Independent</a:t>
          </a:r>
          <a:r>
            <a:rPr lang="en-GB" sz="1050" kern="1200" baseline="0" dirty="0"/>
            <a:t> Reviewer will take the lead and the support team for the SSAB will obtain any information that is required. 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50" kern="1200" baseline="0" dirty="0"/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Review meeting will be held when required to progress the review. </a:t>
          </a:r>
          <a:endParaRPr lang="en-GB" sz="1050" kern="1200" dirty="0"/>
        </a:p>
      </dsp:txBody>
      <dsp:txXfrm>
        <a:off x="3710103" y="2317319"/>
        <a:ext cx="2630098" cy="1157651"/>
      </dsp:txXfrm>
    </dsp:sp>
    <dsp:sp modelId="{63526321-F8E4-43DA-870C-CA715971310E}">
      <dsp:nvSpPr>
        <dsp:cNvPr id="0" name=""/>
        <dsp:cNvSpPr/>
      </dsp:nvSpPr>
      <dsp:spPr>
        <a:xfrm>
          <a:off x="8363455" y="2850424"/>
          <a:ext cx="31536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5362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8512487" y="2894413"/>
        <a:ext cx="17298" cy="3463"/>
      </dsp:txXfrm>
    </dsp:sp>
    <dsp:sp modelId="{3125A6FD-8F90-40BB-A686-DAF898AFA960}">
      <dsp:nvSpPr>
        <dsp:cNvPr id="0" name=""/>
        <dsp:cNvSpPr/>
      </dsp:nvSpPr>
      <dsp:spPr>
        <a:xfrm>
          <a:off x="6686163" y="2267784"/>
          <a:ext cx="1679091" cy="125671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/>
            <a:t>If and when appropriate, contact will be made with the adult, their family or representative. 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/>
            <a:t>The Business Manager will remain in contact with the adult/family throughout the review process. </a:t>
          </a:r>
        </a:p>
      </dsp:txBody>
      <dsp:txXfrm>
        <a:off x="6686163" y="2267784"/>
        <a:ext cx="1679091" cy="1256719"/>
      </dsp:txXfrm>
    </dsp:sp>
    <dsp:sp modelId="{A2C2C8E7-BEB4-42EA-9D67-08EFABAA2969}">
      <dsp:nvSpPr>
        <dsp:cNvPr id="0" name=""/>
        <dsp:cNvSpPr/>
      </dsp:nvSpPr>
      <dsp:spPr>
        <a:xfrm>
          <a:off x="10213603" y="2850424"/>
          <a:ext cx="31536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5362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10362635" y="2894413"/>
        <a:ext cx="17298" cy="3463"/>
      </dsp:txXfrm>
    </dsp:sp>
    <dsp:sp modelId="{259E9BFB-9251-4DF3-BF70-BBE01F49E21B}">
      <dsp:nvSpPr>
        <dsp:cNvPr id="0" name=""/>
        <dsp:cNvSpPr/>
      </dsp:nvSpPr>
      <dsp:spPr>
        <a:xfrm>
          <a:off x="8711218" y="2444889"/>
          <a:ext cx="1504185" cy="90251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Practitioners Reflective Session is arranged which is facilitated by the Independent Reviewer </a:t>
          </a:r>
        </a:p>
      </dsp:txBody>
      <dsp:txXfrm>
        <a:off x="8711218" y="2444889"/>
        <a:ext cx="1504185" cy="902511"/>
      </dsp:txXfrm>
    </dsp:sp>
    <dsp:sp modelId="{15B0DDFE-E168-451A-83BF-FD784D94D8DB}">
      <dsp:nvSpPr>
        <dsp:cNvPr id="0" name=""/>
        <dsp:cNvSpPr/>
      </dsp:nvSpPr>
      <dsp:spPr>
        <a:xfrm>
          <a:off x="761900" y="3540159"/>
          <a:ext cx="10536501" cy="838146"/>
        </a:xfrm>
        <a:custGeom>
          <a:avLst/>
          <a:gdLst/>
          <a:ahLst/>
          <a:cxnLst/>
          <a:rect l="0" t="0" r="0" b="0"/>
          <a:pathLst>
            <a:path>
              <a:moveTo>
                <a:pt x="10536501" y="0"/>
              </a:moveTo>
              <a:lnTo>
                <a:pt x="10536501" y="436173"/>
              </a:lnTo>
              <a:lnTo>
                <a:pt x="0" y="436173"/>
              </a:lnTo>
              <a:lnTo>
                <a:pt x="0" y="838146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5765844" y="3957500"/>
        <a:ext cx="528612" cy="3463"/>
      </dsp:txXfrm>
    </dsp:sp>
    <dsp:sp modelId="{369105B9-B346-4B96-941E-6ACB7795CA67}">
      <dsp:nvSpPr>
        <dsp:cNvPr id="0" name=""/>
        <dsp:cNvSpPr/>
      </dsp:nvSpPr>
      <dsp:spPr>
        <a:xfrm>
          <a:off x="10561366" y="2250330"/>
          <a:ext cx="1474071" cy="129162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Independent Reviewer prepares a draft report, review group will continue to be held until a final draft has been agreed. 	</a:t>
          </a:r>
        </a:p>
      </dsp:txBody>
      <dsp:txXfrm>
        <a:off x="10561366" y="2250330"/>
        <a:ext cx="1474071" cy="1291628"/>
      </dsp:txXfrm>
    </dsp:sp>
    <dsp:sp modelId="{F847D8F0-BE83-4706-98F7-41557234FB57}">
      <dsp:nvSpPr>
        <dsp:cNvPr id="0" name=""/>
        <dsp:cNvSpPr/>
      </dsp:nvSpPr>
      <dsp:spPr>
        <a:xfrm>
          <a:off x="1512192" y="4998593"/>
          <a:ext cx="31536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5362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1661224" y="5042582"/>
        <a:ext cx="17298" cy="3463"/>
      </dsp:txXfrm>
    </dsp:sp>
    <dsp:sp modelId="{B8B2D754-C0AB-4D66-887B-7B182DC8D2CE}">
      <dsp:nvSpPr>
        <dsp:cNvPr id="0" name=""/>
        <dsp:cNvSpPr/>
      </dsp:nvSpPr>
      <dsp:spPr>
        <a:xfrm>
          <a:off x="9807" y="4410705"/>
          <a:ext cx="1504185" cy="12672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/>
            <a:t>If the adult, family, carer or representative are involved, the Independent Reviewer and Business Manager will ask for a confidentiality statement to be signed. </a:t>
          </a:r>
        </a:p>
      </dsp:txBody>
      <dsp:txXfrm>
        <a:off x="9807" y="4410705"/>
        <a:ext cx="1504185" cy="1267215"/>
      </dsp:txXfrm>
    </dsp:sp>
    <dsp:sp modelId="{A0FA8AB2-80BB-4C8E-97D0-5B013E641BFD}">
      <dsp:nvSpPr>
        <dsp:cNvPr id="0" name=""/>
        <dsp:cNvSpPr/>
      </dsp:nvSpPr>
      <dsp:spPr>
        <a:xfrm>
          <a:off x="3362340" y="4998593"/>
          <a:ext cx="31536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5362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511372" y="5042582"/>
        <a:ext cx="17298" cy="3463"/>
      </dsp:txXfrm>
    </dsp:sp>
    <dsp:sp modelId="{EC5889B0-F9A8-4EC7-9ACD-D5376E533C6F}">
      <dsp:nvSpPr>
        <dsp:cNvPr id="0" name=""/>
        <dsp:cNvSpPr/>
      </dsp:nvSpPr>
      <dsp:spPr>
        <a:xfrm>
          <a:off x="1859955" y="4593058"/>
          <a:ext cx="1504185" cy="90251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/>
            <a:t>The final draft is shared with the adult, family, carer or representative  for comment. </a:t>
          </a:r>
        </a:p>
      </dsp:txBody>
      <dsp:txXfrm>
        <a:off x="1859955" y="4593058"/>
        <a:ext cx="1504185" cy="902511"/>
      </dsp:txXfrm>
    </dsp:sp>
    <dsp:sp modelId="{6E98A47C-3B29-47A2-B473-9359AE33A61C}">
      <dsp:nvSpPr>
        <dsp:cNvPr id="0" name=""/>
        <dsp:cNvSpPr/>
      </dsp:nvSpPr>
      <dsp:spPr>
        <a:xfrm>
          <a:off x="5212488" y="4998593"/>
          <a:ext cx="31536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5362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5361520" y="5042582"/>
        <a:ext cx="17298" cy="3463"/>
      </dsp:txXfrm>
    </dsp:sp>
    <dsp:sp modelId="{F39C5FBC-D94A-4C20-B467-BB324D25BCDA}">
      <dsp:nvSpPr>
        <dsp:cNvPr id="0" name=""/>
        <dsp:cNvSpPr/>
      </dsp:nvSpPr>
      <dsp:spPr>
        <a:xfrm>
          <a:off x="3710103" y="4170114"/>
          <a:ext cx="1504185" cy="17483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Extraordinary SSAB is arranged for Independent Reviewer present the final draft report to the SSAB members. 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The SSAB will be asked for acceptance and approval  of the final report.</a:t>
          </a:r>
          <a:endParaRPr lang="en-GB" sz="1050" kern="1200" dirty="0"/>
        </a:p>
      </dsp:txBody>
      <dsp:txXfrm>
        <a:off x="3710103" y="4170114"/>
        <a:ext cx="1504185" cy="1748398"/>
      </dsp:txXfrm>
    </dsp:sp>
    <dsp:sp modelId="{4E056B25-7518-4E38-A871-0FCCBF1FE5AA}">
      <dsp:nvSpPr>
        <dsp:cNvPr id="0" name=""/>
        <dsp:cNvSpPr/>
      </dsp:nvSpPr>
      <dsp:spPr>
        <a:xfrm>
          <a:off x="7062636" y="4998593"/>
          <a:ext cx="2737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53978" y="45720"/>
              </a:lnTo>
              <a:lnTo>
                <a:pt x="153978" y="48265"/>
              </a:lnTo>
              <a:lnTo>
                <a:pt x="273756" y="48265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7191905" y="5042582"/>
        <a:ext cx="15218" cy="3463"/>
      </dsp:txXfrm>
    </dsp:sp>
    <dsp:sp modelId="{26ADC82E-FBF7-418D-A7CF-9F5578A17138}">
      <dsp:nvSpPr>
        <dsp:cNvPr id="0" name=""/>
        <dsp:cNvSpPr/>
      </dsp:nvSpPr>
      <dsp:spPr>
        <a:xfrm>
          <a:off x="5560250" y="4593058"/>
          <a:ext cx="1504185" cy="90251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/>
            <a:t>Action plan is </a:t>
          </a:r>
          <a:r>
            <a:rPr lang="en-GB" sz="1000" kern="1200" dirty="0"/>
            <a:t>drafted and shared with the review group for wider comment and then signed off as approved</a:t>
          </a:r>
        </a:p>
      </dsp:txBody>
      <dsp:txXfrm>
        <a:off x="5560250" y="4593058"/>
        <a:ext cx="1504185" cy="902511"/>
      </dsp:txXfrm>
    </dsp:sp>
    <dsp:sp modelId="{E97F4BD7-3A79-419A-B886-EE2B30F94410}">
      <dsp:nvSpPr>
        <dsp:cNvPr id="0" name=""/>
        <dsp:cNvSpPr/>
      </dsp:nvSpPr>
      <dsp:spPr>
        <a:xfrm>
          <a:off x="8782596" y="4998593"/>
          <a:ext cx="35696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8265"/>
              </a:moveTo>
              <a:lnTo>
                <a:pt x="195584" y="48265"/>
              </a:lnTo>
              <a:lnTo>
                <a:pt x="195584" y="45720"/>
              </a:lnTo>
              <a:lnTo>
                <a:pt x="356968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8951391" y="5042582"/>
        <a:ext cx="19378" cy="3463"/>
      </dsp:txXfrm>
    </dsp:sp>
    <dsp:sp modelId="{3B9AFACC-D726-4593-AEB7-92790C724999}">
      <dsp:nvSpPr>
        <dsp:cNvPr id="0" name=""/>
        <dsp:cNvSpPr/>
      </dsp:nvSpPr>
      <dsp:spPr>
        <a:xfrm>
          <a:off x="7368793" y="3995505"/>
          <a:ext cx="1415603" cy="210270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/>
            <a:t>SSAB will arrange the following: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/>
            <a:t>*</a:t>
          </a:r>
          <a:r>
            <a:rPr lang="en-GB" sz="1000" b="0" kern="1200" dirty="0"/>
            <a:t>Publication of the final report on the SSAB website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*Wider Learning Event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*Briefing Document 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*Short Recording of the main learning event</a:t>
          </a:r>
          <a:endParaRPr lang="en-GB" sz="1000" b="1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 dirty="0"/>
        </a:p>
      </dsp:txBody>
      <dsp:txXfrm>
        <a:off x="7368793" y="3995505"/>
        <a:ext cx="1415603" cy="2102706"/>
      </dsp:txXfrm>
    </dsp:sp>
    <dsp:sp modelId="{C03FE182-5767-4E26-B4D8-0C3FB2E452CE}">
      <dsp:nvSpPr>
        <dsp:cNvPr id="0" name=""/>
        <dsp:cNvSpPr/>
      </dsp:nvSpPr>
      <dsp:spPr>
        <a:xfrm>
          <a:off x="9171965" y="4043555"/>
          <a:ext cx="2709819" cy="200151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b="1" kern="1200" dirty="0"/>
            <a:t>SSAB will share the learning at the following forums:</a:t>
          </a:r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/>
            <a:t>*SSAB</a:t>
          </a:r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/>
            <a:t>*SCC ASC – DMG</a:t>
          </a:r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/>
            <a:t>*Lead members</a:t>
          </a:r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/>
            <a:t>*NCA Quality Group</a:t>
          </a:r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/>
            <a:t>*Governance Managers – GMMH/NCA</a:t>
          </a:r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/>
            <a:t>*SSCP/CSP/HWB if relevant</a:t>
          </a:r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/>
            <a:t>*Any other forums or groups that are relevant. </a:t>
          </a:r>
        </a:p>
      </dsp:txBody>
      <dsp:txXfrm>
        <a:off x="9171965" y="4043555"/>
        <a:ext cx="2709819" cy="20015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ECF8F5-44C3-4B43-97FC-B120F14CF4E5}">
      <dsp:nvSpPr>
        <dsp:cNvPr id="0" name=""/>
        <dsp:cNvSpPr/>
      </dsp:nvSpPr>
      <dsp:spPr>
        <a:xfrm>
          <a:off x="1330100" y="1617615"/>
          <a:ext cx="27367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3675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1459331" y="1661812"/>
        <a:ext cx="15213" cy="3045"/>
      </dsp:txXfrm>
    </dsp:sp>
    <dsp:sp modelId="{0B42C035-684B-42A9-8308-4BDD48362618}">
      <dsp:nvSpPr>
        <dsp:cNvPr id="0" name=""/>
        <dsp:cNvSpPr/>
      </dsp:nvSpPr>
      <dsp:spPr>
        <a:xfrm>
          <a:off x="8961" y="1066917"/>
          <a:ext cx="1322938" cy="119283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Decision made criteria and conditions for a Discretionary SAR is met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50" kern="1200" dirty="0">
            <a:highlight>
              <a:srgbClr val="FFFF00"/>
            </a:highlight>
          </a:endParaRPr>
        </a:p>
      </dsp:txBody>
      <dsp:txXfrm>
        <a:off x="8961" y="1066917"/>
        <a:ext cx="1322938" cy="1192835"/>
      </dsp:txXfrm>
    </dsp:sp>
    <dsp:sp modelId="{89705A92-01A2-4B9E-A569-F9C6E004B7B9}">
      <dsp:nvSpPr>
        <dsp:cNvPr id="0" name=""/>
        <dsp:cNvSpPr/>
      </dsp:nvSpPr>
      <dsp:spPr>
        <a:xfrm>
          <a:off x="2957315" y="1617615"/>
          <a:ext cx="27367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3675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086546" y="1661812"/>
        <a:ext cx="15213" cy="3045"/>
      </dsp:txXfrm>
    </dsp:sp>
    <dsp:sp modelId="{18ACCB90-6D31-49F6-9DB5-7C4263DCAADC}">
      <dsp:nvSpPr>
        <dsp:cNvPr id="0" name=""/>
        <dsp:cNvSpPr/>
      </dsp:nvSpPr>
      <dsp:spPr>
        <a:xfrm>
          <a:off x="1636176" y="978015"/>
          <a:ext cx="1322938" cy="137063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/>
            <a:t>Independent</a:t>
          </a:r>
          <a:r>
            <a:rPr lang="en-GB" sz="1050" kern="1200" baseline="0" dirty="0"/>
            <a:t> Chair and SAR Panel Chair agree who will be lead author of the review (this is usually the Business Manager for the SSAB but this can vary)	</a:t>
          </a:r>
          <a:endParaRPr lang="en-GB" sz="1050" kern="1200" dirty="0"/>
        </a:p>
      </dsp:txBody>
      <dsp:txXfrm>
        <a:off x="1636176" y="978015"/>
        <a:ext cx="1322938" cy="1370638"/>
      </dsp:txXfrm>
    </dsp:sp>
    <dsp:sp modelId="{D847B206-5265-469A-B794-44ABF389795E}">
      <dsp:nvSpPr>
        <dsp:cNvPr id="0" name=""/>
        <dsp:cNvSpPr/>
      </dsp:nvSpPr>
      <dsp:spPr>
        <a:xfrm>
          <a:off x="4584529" y="1617615"/>
          <a:ext cx="27367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3675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713761" y="1661812"/>
        <a:ext cx="15213" cy="3045"/>
      </dsp:txXfrm>
    </dsp:sp>
    <dsp:sp modelId="{2A9A0F39-38E3-4C2E-B9E0-7586173161E8}">
      <dsp:nvSpPr>
        <dsp:cNvPr id="0" name=""/>
        <dsp:cNvSpPr/>
      </dsp:nvSpPr>
      <dsp:spPr>
        <a:xfrm>
          <a:off x="3263391" y="1117717"/>
          <a:ext cx="1322938" cy="109123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/>
            <a:t>Membership of the review group is agreed including requested members being asked to share any declaration of interest.</a:t>
          </a:r>
        </a:p>
      </dsp:txBody>
      <dsp:txXfrm>
        <a:off x="3263391" y="1117717"/>
        <a:ext cx="1322938" cy="1091234"/>
      </dsp:txXfrm>
    </dsp:sp>
    <dsp:sp modelId="{96BD76AF-C5BA-4D05-9ABA-6A9A5A841AF4}">
      <dsp:nvSpPr>
        <dsp:cNvPr id="0" name=""/>
        <dsp:cNvSpPr/>
      </dsp:nvSpPr>
      <dsp:spPr>
        <a:xfrm>
          <a:off x="6211744" y="1617615"/>
          <a:ext cx="27367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3675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6340975" y="1661812"/>
        <a:ext cx="15213" cy="3045"/>
      </dsp:txXfrm>
    </dsp:sp>
    <dsp:sp modelId="{8F270739-1DD9-4302-9E83-345376805390}">
      <dsp:nvSpPr>
        <dsp:cNvPr id="0" name=""/>
        <dsp:cNvSpPr/>
      </dsp:nvSpPr>
      <dsp:spPr>
        <a:xfrm>
          <a:off x="4890605" y="1040552"/>
          <a:ext cx="1322938" cy="1245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Terms of Reference is drafted which will be shared at the 1</a:t>
          </a:r>
          <a:r>
            <a:rPr lang="en-US" sz="1050" kern="1200" baseline="30000" dirty="0"/>
            <a:t>st</a:t>
          </a:r>
          <a:r>
            <a:rPr lang="en-US" sz="1050" kern="1200" dirty="0"/>
            <a:t> review meeting 	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/>
            <a:t>(Methodology used </a:t>
          </a:r>
          <a:r>
            <a:rPr lang="en-US" sz="1050" kern="1200" dirty="0"/>
            <a:t>for the review can vary)</a:t>
          </a:r>
          <a:endParaRPr lang="en-GB" sz="1050" kern="1200" dirty="0"/>
        </a:p>
      </dsp:txBody>
      <dsp:txXfrm>
        <a:off x="4890605" y="1040552"/>
        <a:ext cx="1322938" cy="1245565"/>
      </dsp:txXfrm>
    </dsp:sp>
    <dsp:sp modelId="{6CFA8C10-82B8-47E8-B151-331B0E518D08}">
      <dsp:nvSpPr>
        <dsp:cNvPr id="0" name=""/>
        <dsp:cNvSpPr/>
      </dsp:nvSpPr>
      <dsp:spPr>
        <a:xfrm>
          <a:off x="8346822" y="1617615"/>
          <a:ext cx="27367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3675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8476053" y="1661812"/>
        <a:ext cx="15213" cy="3045"/>
      </dsp:txXfrm>
    </dsp:sp>
    <dsp:sp modelId="{81E839C6-B87C-4613-955D-DF4091261DA2}">
      <dsp:nvSpPr>
        <dsp:cNvPr id="0" name=""/>
        <dsp:cNvSpPr/>
      </dsp:nvSpPr>
      <dsp:spPr>
        <a:xfrm>
          <a:off x="6517820" y="583352"/>
          <a:ext cx="1830801" cy="215996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l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/>
            <a:t>1</a:t>
          </a:r>
          <a:r>
            <a:rPr lang="en-GB" sz="1050" kern="1200" baseline="30000" dirty="0"/>
            <a:t>st</a:t>
          </a:r>
          <a:r>
            <a:rPr lang="en-GB" sz="1050" kern="1200" dirty="0"/>
            <a:t> Review Group is arranged – standard agenda for discussion:</a:t>
          </a:r>
        </a:p>
        <a:p>
          <a:pPr marL="0" lvl="0" indent="0" algn="l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/>
            <a:t>*About the adult</a:t>
          </a:r>
        </a:p>
        <a:p>
          <a:pPr marL="0" lvl="0" indent="0" algn="l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/>
            <a:t>*Terms of Reference (this will cover all elements of the review)</a:t>
          </a:r>
        </a:p>
        <a:p>
          <a:pPr marL="0" lvl="0" indent="0" algn="l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/>
            <a:t>*Multi Agency Discussion/Learning</a:t>
          </a:r>
        </a:p>
        <a:p>
          <a:pPr marL="0" lvl="0" indent="0" algn="l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/>
            <a:t>*Next Steps</a:t>
          </a:r>
        </a:p>
      </dsp:txBody>
      <dsp:txXfrm>
        <a:off x="6517820" y="583352"/>
        <a:ext cx="1830801" cy="2159964"/>
      </dsp:txXfrm>
    </dsp:sp>
    <dsp:sp modelId="{63526321-F8E4-43DA-870C-CA715971310E}">
      <dsp:nvSpPr>
        <dsp:cNvPr id="0" name=""/>
        <dsp:cNvSpPr/>
      </dsp:nvSpPr>
      <dsp:spPr>
        <a:xfrm>
          <a:off x="10127868" y="1617615"/>
          <a:ext cx="27367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3675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10257099" y="1661812"/>
        <a:ext cx="15213" cy="3045"/>
      </dsp:txXfrm>
    </dsp:sp>
    <dsp:sp modelId="{3125A6FD-8F90-40BB-A686-DAF898AFA960}">
      <dsp:nvSpPr>
        <dsp:cNvPr id="0" name=""/>
        <dsp:cNvSpPr/>
      </dsp:nvSpPr>
      <dsp:spPr>
        <a:xfrm>
          <a:off x="8652898" y="787516"/>
          <a:ext cx="1476770" cy="175163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/>
            <a:t>If and when appropriate, contact will be made with the adult, their family or representative. 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/>
            <a:t>The Business Manager will remain in contact with the family throughout the review process. </a:t>
          </a:r>
        </a:p>
      </dsp:txBody>
      <dsp:txXfrm>
        <a:off x="8652898" y="787516"/>
        <a:ext cx="1476770" cy="1751637"/>
      </dsp:txXfrm>
    </dsp:sp>
    <dsp:sp modelId="{A2C2C8E7-BEB4-42EA-9D67-08EFABAA2969}">
      <dsp:nvSpPr>
        <dsp:cNvPr id="0" name=""/>
        <dsp:cNvSpPr/>
      </dsp:nvSpPr>
      <dsp:spPr>
        <a:xfrm>
          <a:off x="670430" y="2194451"/>
          <a:ext cx="10424983" cy="1290641"/>
        </a:xfrm>
        <a:custGeom>
          <a:avLst/>
          <a:gdLst/>
          <a:ahLst/>
          <a:cxnLst/>
          <a:rect l="0" t="0" r="0" b="0"/>
          <a:pathLst>
            <a:path>
              <a:moveTo>
                <a:pt x="10424983" y="0"/>
              </a:moveTo>
              <a:lnTo>
                <a:pt x="10424983" y="662420"/>
              </a:lnTo>
              <a:lnTo>
                <a:pt x="0" y="662420"/>
              </a:lnTo>
              <a:lnTo>
                <a:pt x="0" y="1290641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5620213" y="2838249"/>
        <a:ext cx="525418" cy="3045"/>
      </dsp:txXfrm>
    </dsp:sp>
    <dsp:sp modelId="{259E9BFB-9251-4DF3-BF70-BBE01F49E21B}">
      <dsp:nvSpPr>
        <dsp:cNvPr id="0" name=""/>
        <dsp:cNvSpPr/>
      </dsp:nvSpPr>
      <dsp:spPr>
        <a:xfrm>
          <a:off x="10433944" y="1130418"/>
          <a:ext cx="1322938" cy="106583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(If required) There is engagement with practitioners either directly or by a Practitioners Reflective Session. </a:t>
          </a:r>
        </a:p>
      </dsp:txBody>
      <dsp:txXfrm>
        <a:off x="10433944" y="1130418"/>
        <a:ext cx="1322938" cy="1065833"/>
      </dsp:txXfrm>
    </dsp:sp>
    <dsp:sp modelId="{F847D8F0-BE83-4706-98F7-41557234FB57}">
      <dsp:nvSpPr>
        <dsp:cNvPr id="0" name=""/>
        <dsp:cNvSpPr/>
      </dsp:nvSpPr>
      <dsp:spPr>
        <a:xfrm>
          <a:off x="1330100" y="4180425"/>
          <a:ext cx="27367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3675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1459331" y="4224622"/>
        <a:ext cx="15213" cy="3045"/>
      </dsp:txXfrm>
    </dsp:sp>
    <dsp:sp modelId="{B8B2D754-C0AB-4D66-887B-7B182DC8D2CE}">
      <dsp:nvSpPr>
        <dsp:cNvPr id="0" name=""/>
        <dsp:cNvSpPr/>
      </dsp:nvSpPr>
      <dsp:spPr>
        <a:xfrm>
          <a:off x="8961" y="3517493"/>
          <a:ext cx="1322938" cy="14173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/>
            <a:t>If the adult, family, carer or representative are involved, Business Manager will ask for a confidentiality statement to be signed. </a:t>
          </a:r>
        </a:p>
      </dsp:txBody>
      <dsp:txXfrm>
        <a:off x="8961" y="3517493"/>
        <a:ext cx="1322938" cy="1417304"/>
      </dsp:txXfrm>
    </dsp:sp>
    <dsp:sp modelId="{A0FA8AB2-80BB-4C8E-97D0-5B013E641BFD}">
      <dsp:nvSpPr>
        <dsp:cNvPr id="0" name=""/>
        <dsp:cNvSpPr/>
      </dsp:nvSpPr>
      <dsp:spPr>
        <a:xfrm>
          <a:off x="2957315" y="4180425"/>
          <a:ext cx="27367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3675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086546" y="4224622"/>
        <a:ext cx="15213" cy="3045"/>
      </dsp:txXfrm>
    </dsp:sp>
    <dsp:sp modelId="{EC5889B0-F9A8-4EC7-9ACD-D5376E533C6F}">
      <dsp:nvSpPr>
        <dsp:cNvPr id="0" name=""/>
        <dsp:cNvSpPr/>
      </dsp:nvSpPr>
      <dsp:spPr>
        <a:xfrm>
          <a:off x="1636176" y="3829263"/>
          <a:ext cx="1322938" cy="79376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/>
            <a:t>The final draft is shared with the adult, family, carer or representative for comment. </a:t>
          </a:r>
        </a:p>
      </dsp:txBody>
      <dsp:txXfrm>
        <a:off x="1636176" y="3829263"/>
        <a:ext cx="1322938" cy="793763"/>
      </dsp:txXfrm>
    </dsp:sp>
    <dsp:sp modelId="{6E98A47C-3B29-47A2-B473-9359AE33A61C}">
      <dsp:nvSpPr>
        <dsp:cNvPr id="0" name=""/>
        <dsp:cNvSpPr/>
      </dsp:nvSpPr>
      <dsp:spPr>
        <a:xfrm>
          <a:off x="4584529" y="4180425"/>
          <a:ext cx="27367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3675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713761" y="4224622"/>
        <a:ext cx="15213" cy="3045"/>
      </dsp:txXfrm>
    </dsp:sp>
    <dsp:sp modelId="{F39C5FBC-D94A-4C20-B467-BB324D25BCDA}">
      <dsp:nvSpPr>
        <dsp:cNvPr id="0" name=""/>
        <dsp:cNvSpPr/>
      </dsp:nvSpPr>
      <dsp:spPr>
        <a:xfrm>
          <a:off x="3263391" y="3149195"/>
          <a:ext cx="1322938" cy="21539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Discretionary Overview Report will be presented to the SAR Panel. 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The Business Manager will be asked for acceptance and approval  of the final report.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kern="1200" dirty="0"/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Report will be shared with the Independent Chair </a:t>
          </a:r>
          <a:endParaRPr lang="en-GB" sz="1050" kern="1200" dirty="0"/>
        </a:p>
      </dsp:txBody>
      <dsp:txXfrm>
        <a:off x="3263391" y="3149195"/>
        <a:ext cx="1322938" cy="2153900"/>
      </dsp:txXfrm>
    </dsp:sp>
    <dsp:sp modelId="{4E056B25-7518-4E38-A871-0FCCBF1FE5AA}">
      <dsp:nvSpPr>
        <dsp:cNvPr id="0" name=""/>
        <dsp:cNvSpPr/>
      </dsp:nvSpPr>
      <dsp:spPr>
        <a:xfrm>
          <a:off x="6211744" y="4180425"/>
          <a:ext cx="2370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35641" y="45720"/>
              </a:lnTo>
              <a:lnTo>
                <a:pt x="135641" y="47958"/>
              </a:lnTo>
              <a:lnTo>
                <a:pt x="237083" y="47958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6323594" y="4224622"/>
        <a:ext cx="13384" cy="3045"/>
      </dsp:txXfrm>
    </dsp:sp>
    <dsp:sp modelId="{26ADC82E-FBF7-418D-A7CF-9F5578A17138}">
      <dsp:nvSpPr>
        <dsp:cNvPr id="0" name=""/>
        <dsp:cNvSpPr/>
      </dsp:nvSpPr>
      <dsp:spPr>
        <a:xfrm>
          <a:off x="4890605" y="3606394"/>
          <a:ext cx="1322938" cy="123950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Action plan is drafted and shared with the review group for wider comment and then signed off as approved</a:t>
          </a:r>
        </a:p>
      </dsp:txBody>
      <dsp:txXfrm>
        <a:off x="4890605" y="3606394"/>
        <a:ext cx="1322938" cy="1239501"/>
      </dsp:txXfrm>
    </dsp:sp>
    <dsp:sp modelId="{E97F4BD7-3A79-419A-B886-EE2B30F94410}">
      <dsp:nvSpPr>
        <dsp:cNvPr id="0" name=""/>
        <dsp:cNvSpPr/>
      </dsp:nvSpPr>
      <dsp:spPr>
        <a:xfrm>
          <a:off x="7724459" y="4180425"/>
          <a:ext cx="31026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7958"/>
              </a:moveTo>
              <a:lnTo>
                <a:pt x="172234" y="47958"/>
              </a:lnTo>
              <a:lnTo>
                <a:pt x="172234" y="45720"/>
              </a:lnTo>
              <a:lnTo>
                <a:pt x="310268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7871071" y="4224622"/>
        <a:ext cx="17043" cy="3045"/>
      </dsp:txXfrm>
    </dsp:sp>
    <dsp:sp modelId="{3B9AFACC-D726-4593-AEB7-92790C724999}">
      <dsp:nvSpPr>
        <dsp:cNvPr id="0" name=""/>
        <dsp:cNvSpPr/>
      </dsp:nvSpPr>
      <dsp:spPr>
        <a:xfrm>
          <a:off x="6481228" y="3064770"/>
          <a:ext cx="1245031" cy="23272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/>
            <a:t>SSAB will arrange the following: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/>
            <a:t>*</a:t>
          </a:r>
          <a:r>
            <a:rPr lang="en-GB" sz="1000" b="0" kern="1200" dirty="0"/>
            <a:t>Publication of the final report on the SSAB website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*Wider Learning Event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*Briefing Document 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*Short Recording of the main learning event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1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 dirty="0"/>
        </a:p>
      </dsp:txBody>
      <dsp:txXfrm>
        <a:off x="6481228" y="3064770"/>
        <a:ext cx="1245031" cy="2327226"/>
      </dsp:txXfrm>
    </dsp:sp>
    <dsp:sp modelId="{C03FE182-5767-4E26-B4D8-0C3FB2E452CE}">
      <dsp:nvSpPr>
        <dsp:cNvPr id="0" name=""/>
        <dsp:cNvSpPr/>
      </dsp:nvSpPr>
      <dsp:spPr>
        <a:xfrm>
          <a:off x="8067127" y="3047593"/>
          <a:ext cx="2780843" cy="23571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b="1" kern="1200" dirty="0"/>
            <a:t>SSAB will share the learning at the following forums:</a:t>
          </a:r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/>
            <a:t>*SSAB</a:t>
          </a:r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/>
            <a:t>*SCC ASC – DMG</a:t>
          </a:r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/>
            <a:t>*Lead members</a:t>
          </a:r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/>
            <a:t>*NCA Quality Group</a:t>
          </a:r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/>
            <a:t>*Governance Managers – GMMH/NCA</a:t>
          </a:r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/>
            <a:t>*SSCP/CSP/HWB if relevant</a:t>
          </a:r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/>
            <a:t>*Any other forums or groups that are relevant. </a:t>
          </a:r>
        </a:p>
      </dsp:txBody>
      <dsp:txXfrm>
        <a:off x="8067127" y="3047593"/>
        <a:ext cx="2780843" cy="23571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F11CF-A0A0-4309-859E-612806A922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C3A179-E7BD-4ECB-A1C0-4CC132B39D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26C3F-240E-4C1E-9589-C29F0E506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CBE1-C18F-42A0-97D5-35FBF9EF1D57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55114-53C4-49EA-A43C-EA6B93425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15DD9-88CF-4131-8446-15C9EC722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1941-669E-44CB-AEF2-F057EB27B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456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ADBE6-BA71-4891-BD4E-4FE58FE34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080C99-2544-4190-8C6F-F998EDB00F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DA6D4-AEF4-4AC9-9CDC-4835CA126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CBE1-C18F-42A0-97D5-35FBF9EF1D57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48DFE-ACA7-49E6-AD42-A33E540BA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09389-2AE2-4A6E-B041-29806CCA7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1941-669E-44CB-AEF2-F057EB27B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25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7AB39-4B7A-40A9-95DE-22165C9FA0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DC1F4C-DC2E-455E-B676-9062897B2B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561A1-C02D-4DC6-8777-BEBC82B01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CBE1-C18F-42A0-97D5-35FBF9EF1D57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A34CC-8CE2-40FC-AB27-8F2508525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09CA5-5B34-49EB-8226-21AED0A4C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1941-669E-44CB-AEF2-F057EB27B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848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682C3-ADC7-4018-9E34-ACA9BBFE4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DA221-5EB0-46AF-B417-3397099E5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EAF75-E3A3-4532-BF6F-0F63B4608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CBE1-C18F-42A0-97D5-35FBF9EF1D57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2E2E9-088D-4A41-A940-6580F290B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EC5C5D-BA34-4E06-B8E4-BA07AE16A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1941-669E-44CB-AEF2-F057EB27B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172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2CD2E-188A-4CEF-9E90-C00A5ACD9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8F6B75-2AB1-4973-876D-2F97CCBD3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897EA-EBA4-4F41-B67D-2C12550A0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CBE1-C18F-42A0-97D5-35FBF9EF1D57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167C8-125A-48E4-B328-7A2490D37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CA5D65-66C3-459A-9023-68BF9F0CE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1941-669E-44CB-AEF2-F057EB27B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123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36C31-AB78-4C6A-84A2-0C59E4634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60788-41C1-4D02-A852-DB1B4AD643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4CAC67-3B3A-415F-BDC4-D02584BAB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9F5B2-C606-47E6-8F1D-053FB249B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CBE1-C18F-42A0-97D5-35FBF9EF1D57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AF67A0-2E29-4D60-BBC0-6344D6C3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6F2F9D-BC4A-4F68-A2C9-5CBEED41C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1941-669E-44CB-AEF2-F057EB27B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270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812C0-84A2-45C8-98E0-D6D5618FD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38CF03-C81D-4E3D-B993-574B014EE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31CCCD-78AA-44A9-A0AD-E5AA9AB2F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AB0F7D-C0FC-4DD8-8CC4-120CA68F89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2B53E3-05E1-46AB-9435-D08EC4D1F2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DAAC97-DAE2-4E22-B650-11C29F5F6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CBE1-C18F-42A0-97D5-35FBF9EF1D57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FA05CB-79A5-48D8-9743-C9885A9B9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128EBA-BEB2-4C3E-8271-F86A27DF9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1941-669E-44CB-AEF2-F057EB27B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838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4FAC3-ED1E-45E6-A80D-7894B6A9E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40EC0E-DA56-47F6-8831-67CAEBAE1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CBE1-C18F-42A0-97D5-35FBF9EF1D57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CA6D13-1EC6-43C1-BAA4-F81F45C1D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FDA2E3-3F51-4559-9A6E-474693F11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1941-669E-44CB-AEF2-F057EB27B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097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148C32-BF00-4440-9D36-A24ABF0E3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CBE1-C18F-42A0-97D5-35FBF9EF1D57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AB1338-AB6F-43EF-B387-CE592D364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65513C-BF19-482C-A9F0-AD2A8C545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1941-669E-44CB-AEF2-F057EB27B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566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D9279-99BB-441D-8924-A7254AF80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353B9-E74C-4039-9AC9-0DA21D259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C6FF3D-C62D-4777-B744-826A38CFA7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76D36-5E50-4255-9A92-3AB5C4986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CBE1-C18F-42A0-97D5-35FBF9EF1D57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5168D1-F2F5-41BB-8D95-88ECEC369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34434F-3407-4257-AE7A-40379FA15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1941-669E-44CB-AEF2-F057EB27B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07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BD533-C0A6-44F2-9D81-A59ED7B64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76005A-A393-43A8-9654-EDFDDEAA69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59D033-0A7B-4D04-BB58-4094DC9018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08CA9B-C583-4B92-AC66-9BADE9F67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CBE1-C18F-42A0-97D5-35FBF9EF1D57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B15211-1F7A-40CE-BE48-E67E0C2B4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C4586B-C3A7-4C01-85D5-16FC4D079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1941-669E-44CB-AEF2-F057EB27B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06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021A6B-6732-44D0-92EB-3B0D8346C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EDB10D-F943-4956-BD9A-3B9EE5A04E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99517-0A14-40F0-AF68-04BACABFD6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6CBE1-C18F-42A0-97D5-35FBF9EF1D57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6D64A-B579-4ABA-B7D2-79D784DA90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90EED-0932-4C84-8C6D-940FA10B4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01941-669E-44CB-AEF2-F057EB27B2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565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E1F194C5-BBE5-4CF1-8494-E537E35664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0167544"/>
              </p:ext>
            </p:extLst>
          </p:nvPr>
        </p:nvGraphicFramePr>
        <p:xfrm>
          <a:off x="146754" y="349134"/>
          <a:ext cx="12045245" cy="6508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9C9BB24-4396-4CCA-BED4-73CCAD95FFDC}"/>
              </a:ext>
            </a:extLst>
          </p:cNvPr>
          <p:cNvSpPr txBox="1"/>
          <p:nvPr/>
        </p:nvSpPr>
        <p:spPr>
          <a:xfrm>
            <a:off x="643467" y="12584"/>
            <a:ext cx="10905066" cy="673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dirty="0">
                <a:latin typeface="+mj-lt"/>
                <a:ea typeface="+mj-ea"/>
                <a:cs typeface="+mj-cs"/>
              </a:rPr>
              <a:t>Overview of the Salford SAR Process – </a:t>
            </a:r>
            <a:r>
              <a:rPr lang="en-US" sz="3600" b="1" dirty="0">
                <a:latin typeface="+mj-lt"/>
                <a:ea typeface="+mj-ea"/>
                <a:cs typeface="+mj-cs"/>
              </a:rPr>
              <a:t>Decision to Completion (Mandatory SAR)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Throughout the process SAR summary document and SSAB casefile records will be kept up to date.</a:t>
            </a:r>
          </a:p>
        </p:txBody>
      </p:sp>
    </p:spTree>
    <p:extLst>
      <p:ext uri="{BB962C8B-B14F-4D97-AF65-F5344CB8AC3E}">
        <p14:creationId xmlns:p14="http://schemas.microsoft.com/office/powerpoint/2010/main" val="1158167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E1F194C5-BBE5-4CF1-8494-E537E35664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5217336"/>
              </p:ext>
            </p:extLst>
          </p:nvPr>
        </p:nvGraphicFramePr>
        <p:xfrm>
          <a:off x="213077" y="685684"/>
          <a:ext cx="11765845" cy="5988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88B65C0-2B11-D95C-5625-F71F2A2D3C33}"/>
              </a:ext>
            </a:extLst>
          </p:cNvPr>
          <p:cNvSpPr txBox="1"/>
          <p:nvPr/>
        </p:nvSpPr>
        <p:spPr>
          <a:xfrm>
            <a:off x="643467" y="12584"/>
            <a:ext cx="10905066" cy="673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dirty="0">
                <a:latin typeface="+mj-lt"/>
                <a:ea typeface="+mj-ea"/>
                <a:cs typeface="+mj-cs"/>
              </a:rPr>
              <a:t>Overview of the Salford SAR Process – </a:t>
            </a:r>
            <a:r>
              <a:rPr lang="en-US" sz="3600" b="1" dirty="0">
                <a:latin typeface="+mj-lt"/>
                <a:ea typeface="+mj-ea"/>
                <a:cs typeface="+mj-cs"/>
              </a:rPr>
              <a:t>Decision to Completion (Discretionary SAR)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dirty="0">
                <a:latin typeface="+mj-lt"/>
                <a:ea typeface="+mj-ea"/>
                <a:cs typeface="+mj-cs"/>
              </a:rPr>
              <a:t>Throughout the process SAR summary document and SSAB casefile records will be kept up to date</a:t>
            </a:r>
            <a:r>
              <a:rPr lang="en-US" sz="3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1346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846</Words>
  <Application>Microsoft Office PowerPoint</Application>
  <PresentationFormat>Widescreen</PresentationFormat>
  <Paragraphs>78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Bowmer, Jane</dc:creator>
  <cp:lastModifiedBy>Bowmer, Jane</cp:lastModifiedBy>
  <cp:revision>24</cp:revision>
  <dcterms:created xsi:type="dcterms:W3CDTF">2022-11-21T09:48:53Z</dcterms:created>
  <dcterms:modified xsi:type="dcterms:W3CDTF">2023-02-28T08:59:23Z</dcterms:modified>
</cp:coreProperties>
</file>