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76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D61C69-1FA9-4474-A7A1-56262DBD9656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</dgm:pt>
    <dgm:pt modelId="{7681900A-8EBB-47E8-8C34-81ED3521AC4D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000" b="1" dirty="0" smtClean="0"/>
            <a:t>Letterbox referral </a:t>
          </a:r>
          <a:r>
            <a:rPr lang="en-GB" sz="1000" dirty="0" smtClean="0"/>
            <a:t>completed by Family Finder &amp; Letterbox support worker  following Linking &amp; Matching Meeting.</a:t>
          </a:r>
        </a:p>
        <a:p>
          <a:r>
            <a:rPr lang="en-GB" sz="1000" dirty="0" smtClean="0"/>
            <a:t>Send to Admin Hub for processing </a:t>
          </a:r>
          <a:endParaRPr lang="en-GB" sz="1000" dirty="0"/>
        </a:p>
      </dgm:t>
    </dgm:pt>
    <dgm:pt modelId="{FC6E9302-A661-4893-9801-F14C455D6C6F}" type="parTrans" cxnId="{7C04F645-8AE8-4B6E-AC98-871082B392A1}">
      <dgm:prSet/>
      <dgm:spPr/>
      <dgm:t>
        <a:bodyPr/>
        <a:lstStyle/>
        <a:p>
          <a:endParaRPr lang="en-GB" sz="1000"/>
        </a:p>
      </dgm:t>
    </dgm:pt>
    <dgm:pt modelId="{E08B60FF-EA48-4D68-8FE3-E4C42F1FCFF0}" type="sibTrans" cxnId="{7C04F645-8AE8-4B6E-AC98-871082B392A1}">
      <dgm:prSet/>
      <dgm:spPr>
        <a:solidFill>
          <a:schemeClr val="bg1"/>
        </a:solidFill>
      </dgm:spPr>
      <dgm:t>
        <a:bodyPr/>
        <a:lstStyle/>
        <a:p>
          <a:endParaRPr lang="en-GB" sz="1000"/>
        </a:p>
      </dgm:t>
    </dgm:pt>
    <dgm:pt modelId="{7E3D5661-29B6-41C0-B35A-6DFE7B1A8FFB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000" dirty="0" smtClean="0"/>
            <a:t>Birth Parents are given the option of replying to the settling in letter </a:t>
          </a:r>
          <a:endParaRPr lang="en-GB" sz="1000" dirty="0"/>
        </a:p>
      </dgm:t>
    </dgm:pt>
    <dgm:pt modelId="{5A1CDE1A-28C4-4FDD-81B2-B382D3512E54}" type="parTrans" cxnId="{903AC08B-3696-4D59-A664-CA9B3278B80D}">
      <dgm:prSet/>
      <dgm:spPr/>
      <dgm:t>
        <a:bodyPr/>
        <a:lstStyle/>
        <a:p>
          <a:endParaRPr lang="en-GB" sz="1000"/>
        </a:p>
      </dgm:t>
    </dgm:pt>
    <dgm:pt modelId="{86267FAF-EBB7-4451-8033-AC812DDDF8B7}" type="sibTrans" cxnId="{903AC08B-3696-4D59-A664-CA9B3278B80D}">
      <dgm:prSet/>
      <dgm:spPr>
        <a:solidFill>
          <a:schemeClr val="bg1"/>
        </a:solidFill>
      </dgm:spPr>
      <dgm:t>
        <a:bodyPr/>
        <a:lstStyle/>
        <a:p>
          <a:endParaRPr lang="en-GB" sz="1000"/>
        </a:p>
      </dgm:t>
    </dgm:pt>
    <dgm:pt modelId="{EBF7BBFD-0D46-411E-ACE2-98EB991BB65A}">
      <dgm:prSet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000" dirty="0" smtClean="0">
              <a:solidFill>
                <a:schemeClr val="tx1"/>
              </a:solidFill>
            </a:rPr>
            <a:t>Admin update the database/IT system with the LB agreements from both adopters and birth family.</a:t>
          </a:r>
        </a:p>
        <a:p>
          <a:r>
            <a:rPr lang="en-GB" sz="1000" dirty="0" smtClean="0">
              <a:solidFill>
                <a:schemeClr val="tx1"/>
              </a:solidFill>
            </a:rPr>
            <a:t>Inform the Child SW that the LB agreement  is set up &amp; confirm details</a:t>
          </a:r>
        </a:p>
        <a:p>
          <a:r>
            <a:rPr lang="en-GB" sz="1000" dirty="0" smtClean="0">
              <a:solidFill>
                <a:schemeClr val="tx1"/>
              </a:solidFill>
            </a:rPr>
            <a:t>Send copy of  letterbox agreements out to BF &amp; Adopters as confirmation of arrangements (or should this be just a letter corning agreement  ?) </a:t>
          </a:r>
        </a:p>
        <a:p>
          <a:r>
            <a:rPr lang="en-GB" sz="1000" dirty="0" smtClean="0">
              <a:solidFill>
                <a:schemeClr val="tx1"/>
              </a:solidFill>
            </a:rPr>
            <a:t> </a:t>
          </a:r>
          <a:endParaRPr lang="en-GB" sz="1000" dirty="0">
            <a:solidFill>
              <a:schemeClr val="tx1"/>
            </a:solidFill>
          </a:endParaRPr>
        </a:p>
      </dgm:t>
    </dgm:pt>
    <dgm:pt modelId="{AE56CAFC-52F5-48FF-B6B8-15681999E19F}" type="parTrans" cxnId="{4EFF186B-48F1-4E19-92AF-D1BA62CF73B2}">
      <dgm:prSet/>
      <dgm:spPr/>
      <dgm:t>
        <a:bodyPr/>
        <a:lstStyle/>
        <a:p>
          <a:endParaRPr lang="en-GB" sz="1000"/>
        </a:p>
      </dgm:t>
    </dgm:pt>
    <dgm:pt modelId="{0654579A-E3E1-4C96-BCE3-8D86B883DCA9}" type="sibTrans" cxnId="{4EFF186B-48F1-4E19-92AF-D1BA62CF73B2}">
      <dgm:prSet/>
      <dgm:spPr>
        <a:solidFill>
          <a:schemeClr val="bg1"/>
        </a:solidFill>
      </dgm:spPr>
      <dgm:t>
        <a:bodyPr/>
        <a:lstStyle/>
        <a:p>
          <a:endParaRPr lang="en-GB" sz="1000"/>
        </a:p>
      </dgm:t>
    </dgm:pt>
    <dgm:pt modelId="{F8E69C7D-68BA-4B93-8C72-D1805F1A5A1D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000" b="1" dirty="0" smtClean="0">
              <a:solidFill>
                <a:schemeClr val="bg1"/>
              </a:solidFill>
            </a:rPr>
            <a:t>Within 10 – 16 weeks of Placement </a:t>
          </a:r>
        </a:p>
        <a:p>
          <a:r>
            <a:rPr lang="en-GB" sz="1000" dirty="0" smtClean="0">
              <a:solidFill>
                <a:schemeClr val="bg1"/>
              </a:solidFill>
            </a:rPr>
            <a:t>- </a:t>
          </a:r>
        </a:p>
        <a:p>
          <a:r>
            <a:rPr lang="en-GB" sz="1000" smtClean="0">
              <a:solidFill>
                <a:schemeClr val="bg1"/>
              </a:solidFill>
            </a:rPr>
            <a:t>With Consent -Joint </a:t>
          </a:r>
          <a:r>
            <a:rPr lang="en-GB" sz="1000" dirty="0" smtClean="0">
              <a:solidFill>
                <a:schemeClr val="bg1"/>
              </a:solidFill>
            </a:rPr>
            <a:t>meeting  with LB worker  &amp; Birth parent Counsellor with Birth Family</a:t>
          </a:r>
        </a:p>
        <a:p>
          <a:r>
            <a:rPr lang="en-GB" sz="1000" dirty="0" smtClean="0">
              <a:solidFill>
                <a:schemeClr val="bg1"/>
              </a:solidFill>
            </a:rPr>
            <a:t>*complete LB agreement</a:t>
          </a:r>
        </a:p>
        <a:p>
          <a:r>
            <a:rPr lang="en-GB" sz="1000" dirty="0" smtClean="0">
              <a:solidFill>
                <a:schemeClr val="bg1"/>
              </a:solidFill>
            </a:rPr>
            <a:t>*Share settling in letter</a:t>
          </a:r>
        </a:p>
        <a:p>
          <a:r>
            <a:rPr lang="en-GB" sz="1000" dirty="0" smtClean="0">
              <a:solidFill>
                <a:schemeClr val="bg1"/>
              </a:solidFill>
            </a:rPr>
            <a:t>*agree arrangement for counselling if BP wishes.</a:t>
          </a:r>
          <a:endParaRPr lang="en-GB" sz="1000" dirty="0">
            <a:solidFill>
              <a:schemeClr val="bg1"/>
            </a:solidFill>
          </a:endParaRPr>
        </a:p>
      </dgm:t>
    </dgm:pt>
    <dgm:pt modelId="{7921CF2A-1F61-427E-A6CF-D5469EEBCB64}" type="parTrans" cxnId="{964DAD32-3EFB-4B6C-AEA9-D5AB0F0496FB}">
      <dgm:prSet/>
      <dgm:spPr/>
      <dgm:t>
        <a:bodyPr/>
        <a:lstStyle/>
        <a:p>
          <a:endParaRPr lang="en-GB" sz="1000"/>
        </a:p>
      </dgm:t>
    </dgm:pt>
    <dgm:pt modelId="{98790D16-78D6-4CAB-960D-CB07887372F2}" type="sibTrans" cxnId="{964DAD32-3EFB-4B6C-AEA9-D5AB0F0496FB}">
      <dgm:prSet/>
      <dgm:spPr>
        <a:solidFill>
          <a:schemeClr val="bg1"/>
        </a:solidFill>
      </dgm:spPr>
      <dgm:t>
        <a:bodyPr/>
        <a:lstStyle/>
        <a:p>
          <a:endParaRPr lang="en-GB" sz="1000"/>
        </a:p>
      </dgm:t>
    </dgm:pt>
    <dgm:pt modelId="{4D2A3543-E8A4-4AE3-97D8-86745D4FDF65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000" dirty="0" smtClean="0"/>
            <a:t>LBW reads letter &amp; ensures it is appropriate &amp; in line with agreement </a:t>
          </a:r>
        </a:p>
        <a:p>
          <a:r>
            <a:rPr lang="en-GB" sz="1000" dirty="0" smtClean="0"/>
            <a:t>If changes are needed , contact the adopter or BF to discuss &amp; agree.</a:t>
          </a:r>
        </a:p>
        <a:p>
          <a:r>
            <a:rPr lang="en-GB" sz="1000" dirty="0" smtClean="0"/>
            <a:t>Send confirmed letter to admin for processing  </a:t>
          </a:r>
          <a:endParaRPr lang="en-GB" sz="1000" dirty="0"/>
        </a:p>
      </dgm:t>
    </dgm:pt>
    <dgm:pt modelId="{5D2B6BED-D305-4800-B213-BC197C848CBE}" type="parTrans" cxnId="{7CE2840C-B0C0-46A0-A804-574EAADD0C52}">
      <dgm:prSet/>
      <dgm:spPr/>
      <dgm:t>
        <a:bodyPr/>
        <a:lstStyle/>
        <a:p>
          <a:endParaRPr lang="en-GB" sz="1000"/>
        </a:p>
      </dgm:t>
    </dgm:pt>
    <dgm:pt modelId="{C9F47036-A334-42EE-A9DA-50DA87CFB954}" type="sibTrans" cxnId="{7CE2840C-B0C0-46A0-A804-574EAADD0C52}">
      <dgm:prSet/>
      <dgm:spPr>
        <a:solidFill>
          <a:schemeClr val="bg1"/>
        </a:solidFill>
      </dgm:spPr>
      <dgm:t>
        <a:bodyPr/>
        <a:lstStyle/>
        <a:p>
          <a:endParaRPr lang="en-GB" sz="1000"/>
        </a:p>
      </dgm:t>
    </dgm:pt>
    <dgm:pt modelId="{9A69BC32-4902-445D-9782-FE3B7A32D73B}">
      <dgm:prSet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dirty="0" smtClean="0">
              <a:solidFill>
                <a:schemeClr val="tx1"/>
              </a:solidFill>
            </a:rPr>
            <a:t>Admin input details onto database/ IT system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dirty="0" smtClean="0">
              <a:solidFill>
                <a:schemeClr val="tx1"/>
              </a:solidFill>
            </a:rPr>
            <a:t>This enables a system for reminders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000" dirty="0" smtClean="0">
              <a:solidFill>
                <a:schemeClr val="tx1"/>
              </a:solidFill>
            </a:rPr>
            <a:t>Admin to prepare the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000" b="1" dirty="0" smtClean="0">
              <a:solidFill>
                <a:schemeClr val="tx1"/>
              </a:solidFill>
            </a:rPr>
            <a:t>Letterbox Agreement forms &amp; welcome letter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1" dirty="0">
            <a:solidFill>
              <a:schemeClr val="tx1"/>
            </a:solidFill>
          </a:endParaRPr>
        </a:p>
      </dgm:t>
    </dgm:pt>
    <dgm:pt modelId="{2DA0663B-6409-4D74-B963-5276ECD8E309}" type="parTrans" cxnId="{F7A0CBCD-CDF7-402B-86BC-A78457D5D508}">
      <dgm:prSet/>
      <dgm:spPr/>
      <dgm:t>
        <a:bodyPr/>
        <a:lstStyle/>
        <a:p>
          <a:endParaRPr lang="en-GB" sz="1000"/>
        </a:p>
      </dgm:t>
    </dgm:pt>
    <dgm:pt modelId="{D2E3BB30-F39B-4874-9A11-36E1A55AADDE}" type="sibTrans" cxnId="{F7A0CBCD-CDF7-402B-86BC-A78457D5D508}">
      <dgm:prSet/>
      <dgm:spPr>
        <a:solidFill>
          <a:schemeClr val="bg1"/>
        </a:solidFill>
      </dgm:spPr>
      <dgm:t>
        <a:bodyPr/>
        <a:lstStyle/>
        <a:p>
          <a:endParaRPr lang="en-GB" sz="1000"/>
        </a:p>
      </dgm:t>
    </dgm:pt>
    <dgm:pt modelId="{C23AAAAA-1C23-4B19-9ECC-95D158CE87FC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000" dirty="0" smtClean="0">
              <a:solidFill>
                <a:schemeClr val="bg1"/>
              </a:solidFill>
            </a:rPr>
            <a:t>New letterbox case allocated to letterbox workers on an area/spoke basis</a:t>
          </a:r>
        </a:p>
        <a:p>
          <a:r>
            <a:rPr lang="en-GB" sz="1000" dirty="0" smtClean="0">
              <a:solidFill>
                <a:schemeClr val="bg1"/>
              </a:solidFill>
            </a:rPr>
            <a:t>Contact referrer for update</a:t>
          </a:r>
          <a:endParaRPr lang="en-GB" sz="1000" dirty="0">
            <a:solidFill>
              <a:schemeClr val="bg1"/>
            </a:solidFill>
          </a:endParaRPr>
        </a:p>
      </dgm:t>
    </dgm:pt>
    <dgm:pt modelId="{9945F81E-D330-4BEC-8CE7-3465AED2883C}" type="parTrans" cxnId="{7F9C1C02-33E3-40A5-A838-DB2478843DAA}">
      <dgm:prSet/>
      <dgm:spPr/>
      <dgm:t>
        <a:bodyPr/>
        <a:lstStyle/>
        <a:p>
          <a:endParaRPr lang="en-GB" sz="1000"/>
        </a:p>
      </dgm:t>
    </dgm:pt>
    <dgm:pt modelId="{E781DB4B-00E3-4F49-9B2B-A4302A7187FA}" type="sibTrans" cxnId="{7F9C1C02-33E3-40A5-A838-DB2478843DAA}">
      <dgm:prSet/>
      <dgm:spPr>
        <a:solidFill>
          <a:schemeClr val="bg1"/>
        </a:solidFill>
      </dgm:spPr>
      <dgm:t>
        <a:bodyPr/>
        <a:lstStyle/>
        <a:p>
          <a:endParaRPr lang="en-GB" sz="1000"/>
        </a:p>
      </dgm:t>
    </dgm:pt>
    <dgm:pt modelId="{74F6D3B8-E5EB-4856-8F7E-E08CF025DBE5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1000" b="1" dirty="0" smtClean="0"/>
            <a:t>Within 6 weeks of child being placed </a:t>
          </a:r>
          <a:r>
            <a:rPr lang="en-GB" sz="1000" dirty="0" smtClean="0"/>
            <a:t>–</a:t>
          </a:r>
        </a:p>
        <a:p>
          <a:pPr algn="ctr"/>
          <a:r>
            <a:rPr lang="en-GB" sz="1000" dirty="0" smtClean="0"/>
            <a:t>* Visit adopters to complete the LB agreement ( with SW if appropriate)</a:t>
          </a:r>
        </a:p>
        <a:p>
          <a:pPr algn="ctr"/>
          <a:r>
            <a:rPr lang="en-GB" sz="1000" dirty="0" smtClean="0"/>
            <a:t>*Collect the settling in letter </a:t>
          </a:r>
        </a:p>
        <a:p>
          <a:pPr algn="ctr"/>
          <a:r>
            <a:rPr lang="en-GB" sz="1000" dirty="0" smtClean="0"/>
            <a:t>_</a:t>
          </a:r>
        </a:p>
        <a:p>
          <a:pPr algn="ctr"/>
          <a:r>
            <a:rPr lang="en-GB" sz="1000" dirty="0" smtClean="0"/>
            <a:t>*make contact with the Birth family to inform them about LB and counselling .</a:t>
          </a:r>
        </a:p>
        <a:p>
          <a:pPr algn="ctr"/>
          <a:r>
            <a:rPr lang="en-GB" sz="1000" dirty="0" smtClean="0"/>
            <a:t>*advise them you will be visiting the adopters for a settling in letter and then be in contact to see them.</a:t>
          </a:r>
          <a:endParaRPr lang="en-GB" sz="1000" dirty="0"/>
        </a:p>
      </dgm:t>
    </dgm:pt>
    <dgm:pt modelId="{5277035B-20A6-4F1C-BAFF-720F71F985DF}" type="parTrans" cxnId="{92693ADF-570B-4661-9043-341FD5D21BA3}">
      <dgm:prSet/>
      <dgm:spPr/>
      <dgm:t>
        <a:bodyPr/>
        <a:lstStyle/>
        <a:p>
          <a:endParaRPr lang="en-GB" sz="1000"/>
        </a:p>
      </dgm:t>
    </dgm:pt>
    <dgm:pt modelId="{B8D3EC69-77B8-46CC-A71C-762B713DAAF3}" type="sibTrans" cxnId="{92693ADF-570B-4661-9043-341FD5D21BA3}">
      <dgm:prSet/>
      <dgm:spPr/>
      <dgm:t>
        <a:bodyPr/>
        <a:lstStyle/>
        <a:p>
          <a:endParaRPr lang="en-GB" sz="1000"/>
        </a:p>
      </dgm:t>
    </dgm:pt>
    <dgm:pt modelId="{13786033-A55C-4D2B-9CBC-3C47FDCBC0D1}">
      <dgm:prSet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000" dirty="0" smtClean="0">
              <a:solidFill>
                <a:schemeClr val="tx1"/>
              </a:solidFill>
            </a:rPr>
            <a:t>Admin to send out</a:t>
          </a:r>
          <a:r>
            <a:rPr lang="en-GB" sz="1000" b="1" dirty="0" smtClean="0">
              <a:solidFill>
                <a:schemeClr val="tx1"/>
              </a:solidFill>
            </a:rPr>
            <a:t> leaflets </a:t>
          </a:r>
          <a:r>
            <a:rPr lang="en-GB" sz="1000" dirty="0" smtClean="0">
              <a:solidFill>
                <a:schemeClr val="tx1"/>
              </a:solidFill>
            </a:rPr>
            <a:t>to Birth family </a:t>
          </a:r>
          <a:r>
            <a:rPr lang="en-GB" sz="1000" dirty="0" smtClean="0">
              <a:solidFill>
                <a:schemeClr val="bg1"/>
              </a:solidFill>
            </a:rPr>
            <a:t> </a:t>
          </a:r>
          <a:r>
            <a:rPr lang="en-GB" sz="1000" dirty="0" smtClean="0">
              <a:solidFill>
                <a:schemeClr val="tx1"/>
              </a:solidFill>
            </a:rPr>
            <a:t>&amp; welcome letter</a:t>
          </a:r>
          <a:endParaRPr lang="en-GB" sz="1000" dirty="0">
            <a:solidFill>
              <a:schemeClr val="tx1"/>
            </a:solidFill>
          </a:endParaRPr>
        </a:p>
      </dgm:t>
    </dgm:pt>
    <dgm:pt modelId="{EABB19FD-594F-4647-94AD-A53B54C6E3AE}" type="parTrans" cxnId="{4252A16E-EF96-479E-9DAB-4B8DA33B6375}">
      <dgm:prSet/>
      <dgm:spPr/>
      <dgm:t>
        <a:bodyPr/>
        <a:lstStyle/>
        <a:p>
          <a:endParaRPr lang="en-GB" sz="1000"/>
        </a:p>
      </dgm:t>
    </dgm:pt>
    <dgm:pt modelId="{5DD298CD-1965-40C7-8481-6A00E31E6023}" type="sibTrans" cxnId="{4252A16E-EF96-479E-9DAB-4B8DA33B6375}">
      <dgm:prSet/>
      <dgm:spPr/>
      <dgm:t>
        <a:bodyPr/>
        <a:lstStyle/>
        <a:p>
          <a:endParaRPr lang="en-GB"/>
        </a:p>
      </dgm:t>
    </dgm:pt>
    <dgm:pt modelId="{435CC108-AB85-41D2-BDFF-011D3BF9739F}">
      <dgm:prSet phldrT="[Tex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000" dirty="0" smtClean="0">
              <a:solidFill>
                <a:schemeClr val="tx1"/>
              </a:solidFill>
            </a:rPr>
            <a:t>Admin to scan and process the letter &amp; send to the adopters  </a:t>
          </a:r>
          <a:endParaRPr lang="en-GB" sz="1000" dirty="0">
            <a:solidFill>
              <a:schemeClr val="tx1"/>
            </a:solidFill>
          </a:endParaRPr>
        </a:p>
      </dgm:t>
    </dgm:pt>
    <dgm:pt modelId="{0F617BA1-CA2E-4A13-B432-688C2003A6B6}" type="sibTrans" cxnId="{445D3D6F-60A0-4E4D-99FB-66F862B30B4F}">
      <dgm:prSet/>
      <dgm:spPr/>
      <dgm:t>
        <a:bodyPr/>
        <a:lstStyle/>
        <a:p>
          <a:endParaRPr lang="en-GB" sz="1000"/>
        </a:p>
      </dgm:t>
    </dgm:pt>
    <dgm:pt modelId="{AEC5DA42-0297-466F-9B6F-6D1F428985E9}" type="parTrans" cxnId="{445D3D6F-60A0-4E4D-99FB-66F862B30B4F}">
      <dgm:prSet/>
      <dgm:spPr/>
      <dgm:t>
        <a:bodyPr/>
        <a:lstStyle/>
        <a:p>
          <a:endParaRPr lang="en-GB" sz="1000"/>
        </a:p>
      </dgm:t>
    </dgm:pt>
    <dgm:pt modelId="{7585A2C7-CD27-48EE-9DBA-094D7B306677}">
      <dgm:prSet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000" b="1" u="sng" dirty="0" smtClean="0">
              <a:solidFill>
                <a:schemeClr val="tx1"/>
              </a:solidFill>
            </a:rPr>
            <a:t>Annual exchange</a:t>
          </a:r>
        </a:p>
        <a:p>
          <a:r>
            <a:rPr lang="en-GB" sz="1000" b="0" u="none" dirty="0" smtClean="0">
              <a:solidFill>
                <a:schemeClr val="tx1"/>
              </a:solidFill>
            </a:rPr>
            <a:t>Send reminder 2 weeks prior to exchange date </a:t>
          </a:r>
        </a:p>
        <a:p>
          <a:r>
            <a:rPr lang="en-GB" sz="1000" b="0" u="none" dirty="0" smtClean="0">
              <a:solidFill>
                <a:schemeClr val="tx1"/>
              </a:solidFill>
            </a:rPr>
            <a:t>All letters are sent to the admin hub , scanned and sent to LBW for consideration.</a:t>
          </a:r>
        </a:p>
        <a:p>
          <a:r>
            <a:rPr lang="en-GB" sz="1000" b="0" u="none" dirty="0" smtClean="0">
              <a:solidFill>
                <a:schemeClr val="tx1"/>
              </a:solidFill>
            </a:rPr>
            <a:t>These are saved  to a pending file until they are screened by LBW</a:t>
          </a:r>
        </a:p>
        <a:p>
          <a:r>
            <a:rPr lang="en-GB" sz="1000" b="0" u="none" dirty="0" smtClean="0">
              <a:solidFill>
                <a:schemeClr val="tx1"/>
              </a:solidFill>
            </a:rPr>
            <a:t>Send acknowledgement  email to sender </a:t>
          </a:r>
          <a:endParaRPr lang="en-GB" sz="1000" b="0" u="none" dirty="0">
            <a:solidFill>
              <a:schemeClr val="tx1"/>
            </a:solidFill>
          </a:endParaRPr>
        </a:p>
      </dgm:t>
    </dgm:pt>
    <dgm:pt modelId="{1EA3BB05-C5C6-4C98-9AEC-B692D9369E8A}" type="sibTrans" cxnId="{65F0F30B-83EF-42E8-AE22-6857365BFB98}">
      <dgm:prSet/>
      <dgm:spPr>
        <a:solidFill>
          <a:schemeClr val="bg1"/>
        </a:solidFill>
      </dgm:spPr>
      <dgm:t>
        <a:bodyPr/>
        <a:lstStyle/>
        <a:p>
          <a:endParaRPr lang="en-GB" sz="1000"/>
        </a:p>
      </dgm:t>
    </dgm:pt>
    <dgm:pt modelId="{EC33FB01-5B95-470F-B3AF-061AF640564F}" type="parTrans" cxnId="{65F0F30B-83EF-42E8-AE22-6857365BFB98}">
      <dgm:prSet/>
      <dgm:spPr/>
      <dgm:t>
        <a:bodyPr/>
        <a:lstStyle/>
        <a:p>
          <a:endParaRPr lang="en-GB" sz="1000"/>
        </a:p>
      </dgm:t>
    </dgm:pt>
    <dgm:pt modelId="{2C0BD030-FFC6-4EAC-B582-E4C39B4C86E7}" type="pres">
      <dgm:prSet presAssocID="{99D61C69-1FA9-4474-A7A1-56262DBD9656}" presName="Name0" presStyleCnt="0">
        <dgm:presLayoutVars>
          <dgm:dir/>
          <dgm:resizeHandles/>
        </dgm:presLayoutVars>
      </dgm:prSet>
      <dgm:spPr/>
    </dgm:pt>
    <dgm:pt modelId="{3FBA7E1A-C3FC-4593-AF47-16473F60269F}" type="pres">
      <dgm:prSet presAssocID="{7681900A-8EBB-47E8-8C34-81ED3521AC4D}" presName="compNode" presStyleCnt="0"/>
      <dgm:spPr/>
    </dgm:pt>
    <dgm:pt modelId="{08C7EE11-0B8C-47A9-B8D5-F57E9098AF29}" type="pres">
      <dgm:prSet presAssocID="{7681900A-8EBB-47E8-8C34-81ED3521AC4D}" presName="dummyConnPt" presStyleCnt="0"/>
      <dgm:spPr/>
    </dgm:pt>
    <dgm:pt modelId="{0E6699A3-496B-47A1-ADFB-282B09379A5D}" type="pres">
      <dgm:prSet presAssocID="{7681900A-8EBB-47E8-8C34-81ED3521AC4D}" presName="node" presStyleLbl="node1" presStyleIdx="0" presStyleCnt="11" custScaleY="120228" custLinFactY="-72882" custLinFactNeighborX="-25945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D71335-A3AD-4A9A-A2BA-57BB50FE1003}" type="pres">
      <dgm:prSet presAssocID="{E08B60FF-EA48-4D68-8FE3-E4C42F1FCFF0}" presName="sibTrans" presStyleLbl="bgSibTrans2D1" presStyleIdx="0" presStyleCnt="10" custAng="20660991" custLinFactX="154997" custLinFactY="1000000" custLinFactNeighborX="200000" custLinFactNeighborY="1014547"/>
      <dgm:spPr/>
      <dgm:t>
        <a:bodyPr/>
        <a:lstStyle/>
        <a:p>
          <a:endParaRPr lang="en-GB"/>
        </a:p>
      </dgm:t>
    </dgm:pt>
    <dgm:pt modelId="{A243EBE9-C54D-45BB-8C3A-2E85B6501ACD}" type="pres">
      <dgm:prSet presAssocID="{435CC108-AB85-41D2-BDFF-011D3BF9739F}" presName="compNode" presStyleCnt="0"/>
      <dgm:spPr/>
    </dgm:pt>
    <dgm:pt modelId="{624B344B-3CF2-4C36-98C4-1B0C4490A3E5}" type="pres">
      <dgm:prSet presAssocID="{435CC108-AB85-41D2-BDFF-011D3BF9739F}" presName="dummyConnPt" presStyleCnt="0"/>
      <dgm:spPr/>
    </dgm:pt>
    <dgm:pt modelId="{DC809FF6-B8B2-405D-A06A-4C164EBA792A}" type="pres">
      <dgm:prSet presAssocID="{435CC108-AB85-41D2-BDFF-011D3BF9739F}" presName="node" presStyleLbl="node1" presStyleIdx="1" presStyleCnt="11" custScaleY="52905" custLinFactY="80" custLinFactNeighborX="-31885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B3FB96-D629-40DC-83A0-1D2DC5793428}" type="pres">
      <dgm:prSet presAssocID="{0F617BA1-CA2E-4A13-B432-688C2003A6B6}" presName="sibTrans" presStyleLbl="bgSibTrans2D1" presStyleIdx="1" presStyleCnt="10"/>
      <dgm:spPr/>
      <dgm:t>
        <a:bodyPr/>
        <a:lstStyle/>
        <a:p>
          <a:endParaRPr lang="en-GB"/>
        </a:p>
      </dgm:t>
    </dgm:pt>
    <dgm:pt modelId="{70ACEFF6-51BA-47EB-BA92-2B5887CDEB04}" type="pres">
      <dgm:prSet presAssocID="{7E3D5661-29B6-41C0-B35A-6DFE7B1A8FFB}" presName="compNode" presStyleCnt="0"/>
      <dgm:spPr/>
    </dgm:pt>
    <dgm:pt modelId="{AA4D7483-DA00-4230-9F9F-30854C052EDD}" type="pres">
      <dgm:prSet presAssocID="{7E3D5661-29B6-41C0-B35A-6DFE7B1A8FFB}" presName="dummyConnPt" presStyleCnt="0"/>
      <dgm:spPr/>
    </dgm:pt>
    <dgm:pt modelId="{21E36D54-9AF5-49DB-A0E3-02D4ABE74F6B}" type="pres">
      <dgm:prSet presAssocID="{7E3D5661-29B6-41C0-B35A-6DFE7B1A8FFB}" presName="node" presStyleLbl="node1" presStyleIdx="2" presStyleCnt="11" custLinFactNeighborX="-30102" custLinFactNeighborY="-7728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7A6E38-B271-4F73-8251-89FAC9724882}" type="pres">
      <dgm:prSet presAssocID="{86267FAF-EBB7-4451-8033-AC812DDDF8B7}" presName="sibTrans" presStyleLbl="bgSibTrans2D1" presStyleIdx="2" presStyleCnt="10" custLinFactX="200000" custLinFactY="-150837" custLinFactNeighborX="221407" custLinFactNeighborY="-200000"/>
      <dgm:spPr/>
      <dgm:t>
        <a:bodyPr/>
        <a:lstStyle/>
        <a:p>
          <a:endParaRPr lang="en-GB"/>
        </a:p>
      </dgm:t>
    </dgm:pt>
    <dgm:pt modelId="{A93F1BD4-E44B-4DDE-B557-8A6D9E1C9FE2}" type="pres">
      <dgm:prSet presAssocID="{7585A2C7-CD27-48EE-9DBA-094D7B306677}" presName="compNode" presStyleCnt="0"/>
      <dgm:spPr/>
    </dgm:pt>
    <dgm:pt modelId="{8FFB1039-F096-4439-8CBF-9517F4BF8672}" type="pres">
      <dgm:prSet presAssocID="{7585A2C7-CD27-48EE-9DBA-094D7B306677}" presName="dummyConnPt" presStyleCnt="0"/>
      <dgm:spPr/>
    </dgm:pt>
    <dgm:pt modelId="{C598507A-E4F8-4E0A-98E2-B624D4170ACD}" type="pres">
      <dgm:prSet presAssocID="{7585A2C7-CD27-48EE-9DBA-094D7B306677}" presName="node" presStyleLbl="node1" presStyleIdx="3" presStyleCnt="11" custScaleX="164809" custScaleY="144955" custLinFactNeighborX="-15580" custLinFactNeighborY="-865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FC6712-EAB1-44B6-97C5-93E3A5BE27D7}" type="pres">
      <dgm:prSet presAssocID="{1EA3BB05-C5C6-4C98-9AEC-B692D9369E8A}" presName="sibTrans" presStyleLbl="bgSibTrans2D1" presStyleIdx="3" presStyleCnt="10" custAng="4536498" custLinFactX="100000" custLinFactY="-700000" custLinFactNeighborX="164699" custLinFactNeighborY="-768830"/>
      <dgm:spPr/>
      <dgm:t>
        <a:bodyPr/>
        <a:lstStyle/>
        <a:p>
          <a:endParaRPr lang="en-GB"/>
        </a:p>
      </dgm:t>
    </dgm:pt>
    <dgm:pt modelId="{9592C923-5093-4FA3-A82F-81D58499F14F}" type="pres">
      <dgm:prSet presAssocID="{4D2A3543-E8A4-4AE3-97D8-86745D4FDF65}" presName="compNode" presStyleCnt="0"/>
      <dgm:spPr/>
    </dgm:pt>
    <dgm:pt modelId="{8B308296-9382-4DBA-9269-F93BE6B8009D}" type="pres">
      <dgm:prSet presAssocID="{4D2A3543-E8A4-4AE3-97D8-86745D4FDF65}" presName="dummyConnPt" presStyleCnt="0"/>
      <dgm:spPr/>
    </dgm:pt>
    <dgm:pt modelId="{7E2157A9-06F4-4BA1-A54F-40452F7E1050}" type="pres">
      <dgm:prSet presAssocID="{4D2A3543-E8A4-4AE3-97D8-86745D4FDF65}" presName="node" presStyleLbl="node1" presStyleIdx="4" presStyleCnt="11" custScaleX="1637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DAA499-3C2A-4BBE-9C3F-D29BA19E40D8}" type="pres">
      <dgm:prSet presAssocID="{C9F47036-A334-42EE-A9DA-50DA87CFB954}" presName="sibTrans" presStyleLbl="bgSibTrans2D1" presStyleIdx="4" presStyleCnt="10" custLinFactX="127210" custLinFactY="100000" custLinFactNeighborX="200000" custLinFactNeighborY="168875"/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6D9765BC-0EAA-4571-8F2B-DDD2466B3DAA}" type="pres">
      <dgm:prSet presAssocID="{F8E69C7D-68BA-4B93-8C72-D1805F1A5A1D}" presName="compNode" presStyleCnt="0"/>
      <dgm:spPr/>
    </dgm:pt>
    <dgm:pt modelId="{C0373B5F-35C2-438D-AC27-EB8DC330C041}" type="pres">
      <dgm:prSet presAssocID="{F8E69C7D-68BA-4B93-8C72-D1805F1A5A1D}" presName="dummyConnPt" presStyleCnt="0"/>
      <dgm:spPr/>
    </dgm:pt>
    <dgm:pt modelId="{03BEB94C-A913-41D2-9154-A323421FD3F0}" type="pres">
      <dgm:prSet presAssocID="{F8E69C7D-68BA-4B93-8C72-D1805F1A5A1D}" presName="node" presStyleLbl="node1" presStyleIdx="5" presStyleCnt="11" custScaleX="131997" custScaleY="16506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FDED02-5606-4949-B1DB-E0128155FECD}" type="pres">
      <dgm:prSet presAssocID="{98790D16-78D6-4CAB-960D-CB07887372F2}" presName="sibTrans" presStyleLbl="bgSibTrans2D1" presStyleIdx="5" presStyleCnt="10" custLinFactX="112891" custLinFactY="337484" custLinFactNeighborX="200000" custLinFactNeighborY="400000"/>
      <dgm:spPr/>
      <dgm:t>
        <a:bodyPr/>
        <a:lstStyle/>
        <a:p>
          <a:endParaRPr lang="en-GB"/>
        </a:p>
      </dgm:t>
    </dgm:pt>
    <dgm:pt modelId="{54C112AA-2FAB-4039-83C6-B04A653D2B7E}" type="pres">
      <dgm:prSet presAssocID="{EBF7BBFD-0D46-411E-ACE2-98EB991BB65A}" presName="compNode" presStyleCnt="0"/>
      <dgm:spPr/>
    </dgm:pt>
    <dgm:pt modelId="{B9EF184F-4A2E-4676-BFD1-11D794F1E59A}" type="pres">
      <dgm:prSet presAssocID="{EBF7BBFD-0D46-411E-ACE2-98EB991BB65A}" presName="dummyConnPt" presStyleCnt="0"/>
      <dgm:spPr/>
    </dgm:pt>
    <dgm:pt modelId="{5A832371-7446-4DFF-8961-5D9B76DDC60E}" type="pres">
      <dgm:prSet presAssocID="{EBF7BBFD-0D46-411E-ACE2-98EB991BB65A}" presName="node" presStyleLbl="node1" presStyleIdx="6" presStyleCnt="11" custScaleX="137435" custScaleY="206280" custLinFactNeighborY="52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C03AB5A-4C82-465D-B288-ABA44282EF18}" type="pres">
      <dgm:prSet presAssocID="{0654579A-E3E1-4C96-BCE3-8D86B883DCA9}" presName="sibTrans" presStyleLbl="bgSibTrans2D1" presStyleIdx="6" presStyleCnt="10" custAng="5477112" custScaleY="84451" custLinFactX="200000" custLinFactY="900000" custLinFactNeighborX="207717" custLinFactNeighborY="960878"/>
      <dgm:spPr/>
      <dgm:t>
        <a:bodyPr/>
        <a:lstStyle/>
        <a:p>
          <a:endParaRPr lang="en-GB"/>
        </a:p>
      </dgm:t>
    </dgm:pt>
    <dgm:pt modelId="{9538911C-1DD4-4F34-BCBA-F6C4A48E9A7A}" type="pres">
      <dgm:prSet presAssocID="{9A69BC32-4902-445D-9782-FE3B7A32D73B}" presName="compNode" presStyleCnt="0"/>
      <dgm:spPr/>
    </dgm:pt>
    <dgm:pt modelId="{632EC59A-DBC4-4883-AF0D-1500FE0B3DC2}" type="pres">
      <dgm:prSet presAssocID="{9A69BC32-4902-445D-9782-FE3B7A32D73B}" presName="dummyConnPt" presStyleCnt="0"/>
      <dgm:spPr/>
    </dgm:pt>
    <dgm:pt modelId="{85104B14-4343-4EA8-8CD1-CF729FFDDD7D}" type="pres">
      <dgm:prSet presAssocID="{9A69BC32-4902-445D-9782-FE3B7A32D73B}" presName="node" presStyleLbl="node1" presStyleIdx="7" presStyleCnt="11" custScaleX="119152" custScaleY="127026" custLinFactNeighborX="-313" custLinFactNeighborY="1221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7D2BC79-11CF-40E7-A608-60C867A0E4A9}" type="pres">
      <dgm:prSet presAssocID="{D2E3BB30-F39B-4874-9A11-36E1A55AADDE}" presName="sibTrans" presStyleLbl="bgSibTrans2D1" presStyleIdx="7" presStyleCnt="10" custAng="6486325" custLinFactX="100000" custLinFactY="1141894" custLinFactNeighborX="109223" custLinFactNeighborY="1200000"/>
      <dgm:spPr/>
      <dgm:t>
        <a:bodyPr/>
        <a:lstStyle/>
        <a:p>
          <a:endParaRPr lang="en-GB"/>
        </a:p>
      </dgm:t>
    </dgm:pt>
    <dgm:pt modelId="{A1DF7F23-F991-410E-BE5F-D454CA534F11}" type="pres">
      <dgm:prSet presAssocID="{C23AAAAA-1C23-4B19-9ECC-95D158CE87FC}" presName="compNode" presStyleCnt="0"/>
      <dgm:spPr/>
    </dgm:pt>
    <dgm:pt modelId="{49DCE963-2D30-404E-8474-78593FFC2F81}" type="pres">
      <dgm:prSet presAssocID="{C23AAAAA-1C23-4B19-9ECC-95D158CE87FC}" presName="dummyConnPt" presStyleCnt="0"/>
      <dgm:spPr/>
    </dgm:pt>
    <dgm:pt modelId="{AD470A06-3CEA-4B50-821B-AFBC69A2990E}" type="pres">
      <dgm:prSet presAssocID="{C23AAAAA-1C23-4B19-9ECC-95D158CE87FC}" presName="node" presStyleLbl="node1" presStyleIdx="8" presStyleCnt="11" custLinFactNeighborX="28959" custLinFactNeighborY="-584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36B9E0-2427-459D-A7BE-420521DFAF35}" type="pres">
      <dgm:prSet presAssocID="{E781DB4B-00E3-4F49-9B2B-A4302A7187FA}" presName="sibTrans" presStyleLbl="bgSibTrans2D1" presStyleIdx="8" presStyleCnt="10" custLinFactX="67620" custLinFactY="100000" custLinFactNeighborX="100000" custLinFactNeighborY="140822"/>
      <dgm:spPr/>
      <dgm:t>
        <a:bodyPr/>
        <a:lstStyle/>
        <a:p>
          <a:endParaRPr lang="en-GB"/>
        </a:p>
      </dgm:t>
    </dgm:pt>
    <dgm:pt modelId="{C1303B21-5210-4071-B14F-D34DEF9050B8}" type="pres">
      <dgm:prSet presAssocID="{74F6D3B8-E5EB-4856-8F7E-E08CF025DBE5}" presName="compNode" presStyleCnt="0"/>
      <dgm:spPr/>
    </dgm:pt>
    <dgm:pt modelId="{EE19849E-B162-4ECC-9AD0-D01994C0B464}" type="pres">
      <dgm:prSet presAssocID="{74F6D3B8-E5EB-4856-8F7E-E08CF025DBE5}" presName="dummyConnPt" presStyleCnt="0"/>
      <dgm:spPr/>
    </dgm:pt>
    <dgm:pt modelId="{96C4BD7E-7723-4D79-864F-BDA1455B5D74}" type="pres">
      <dgm:prSet presAssocID="{74F6D3B8-E5EB-4856-8F7E-E08CF025DBE5}" presName="node" presStyleLbl="node1" presStyleIdx="9" presStyleCnt="11" custScaleX="107583" custScaleY="238666" custLinFactNeighborX="30459" custLinFactNeighborY="226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0CEDA2-15CE-441C-AA0D-2C4D5628DFFC}" type="pres">
      <dgm:prSet presAssocID="{B8D3EC69-77B8-46CC-A71C-762B713DAAF3}" presName="sibTrans" presStyleLbl="bgSibTrans2D1" presStyleIdx="9" presStyleCnt="10"/>
      <dgm:spPr/>
      <dgm:t>
        <a:bodyPr/>
        <a:lstStyle/>
        <a:p>
          <a:endParaRPr lang="en-GB"/>
        </a:p>
      </dgm:t>
    </dgm:pt>
    <dgm:pt modelId="{67EB3DE0-4A8F-4E31-A16E-97EDD1FA13B9}" type="pres">
      <dgm:prSet presAssocID="{13786033-A55C-4D2B-9CBC-3C47FDCBC0D1}" presName="compNode" presStyleCnt="0"/>
      <dgm:spPr/>
    </dgm:pt>
    <dgm:pt modelId="{A768795D-E422-41A6-A803-80C93376AAAF}" type="pres">
      <dgm:prSet presAssocID="{13786033-A55C-4D2B-9CBC-3C47FDCBC0D1}" presName="dummyConnPt" presStyleCnt="0"/>
      <dgm:spPr/>
    </dgm:pt>
    <dgm:pt modelId="{EB0C314D-1AC4-4A29-89FE-FBD78A4760D2}" type="pres">
      <dgm:prSet presAssocID="{13786033-A55C-4D2B-9CBC-3C47FDCBC0D1}" presName="node" presStyleLbl="node1" presStyleIdx="10" presStyleCnt="11" custScaleY="41639" custLinFactNeighborX="31806" custLinFactNeighborY="-1013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252A16E-EF96-479E-9DAB-4B8DA33B6375}" srcId="{99D61C69-1FA9-4474-A7A1-56262DBD9656}" destId="{13786033-A55C-4D2B-9CBC-3C47FDCBC0D1}" srcOrd="10" destOrd="0" parTransId="{EABB19FD-594F-4647-94AD-A53B54C6E3AE}" sibTransId="{5DD298CD-1965-40C7-8481-6A00E31E6023}"/>
    <dgm:cxn modelId="{E02BC044-63CB-4241-9E27-C396C885AA40}" type="presOf" srcId="{F8E69C7D-68BA-4B93-8C72-D1805F1A5A1D}" destId="{03BEB94C-A913-41D2-9154-A323421FD3F0}" srcOrd="0" destOrd="0" presId="urn:microsoft.com/office/officeart/2005/8/layout/bProcess4"/>
    <dgm:cxn modelId="{7CE2840C-B0C0-46A0-A804-574EAADD0C52}" srcId="{99D61C69-1FA9-4474-A7A1-56262DBD9656}" destId="{4D2A3543-E8A4-4AE3-97D8-86745D4FDF65}" srcOrd="4" destOrd="0" parTransId="{5D2B6BED-D305-4800-B213-BC197C848CBE}" sibTransId="{C9F47036-A334-42EE-A9DA-50DA87CFB954}"/>
    <dgm:cxn modelId="{6F799716-91D6-448F-AA18-1D09936382BA}" type="presOf" srcId="{13786033-A55C-4D2B-9CBC-3C47FDCBC0D1}" destId="{EB0C314D-1AC4-4A29-89FE-FBD78A4760D2}" srcOrd="0" destOrd="0" presId="urn:microsoft.com/office/officeart/2005/8/layout/bProcess4"/>
    <dgm:cxn modelId="{4EFF186B-48F1-4E19-92AF-D1BA62CF73B2}" srcId="{99D61C69-1FA9-4474-A7A1-56262DBD9656}" destId="{EBF7BBFD-0D46-411E-ACE2-98EB991BB65A}" srcOrd="6" destOrd="0" parTransId="{AE56CAFC-52F5-48FF-B6B8-15681999E19F}" sibTransId="{0654579A-E3E1-4C96-BCE3-8D86B883DCA9}"/>
    <dgm:cxn modelId="{903AC08B-3696-4D59-A664-CA9B3278B80D}" srcId="{99D61C69-1FA9-4474-A7A1-56262DBD9656}" destId="{7E3D5661-29B6-41C0-B35A-6DFE7B1A8FFB}" srcOrd="2" destOrd="0" parTransId="{5A1CDE1A-28C4-4FDD-81B2-B382D3512E54}" sibTransId="{86267FAF-EBB7-4451-8033-AC812DDDF8B7}"/>
    <dgm:cxn modelId="{6C08EFA7-A435-4EBF-9AA7-9D0D35D6ABB0}" type="presOf" srcId="{C23AAAAA-1C23-4B19-9ECC-95D158CE87FC}" destId="{AD470A06-3CEA-4B50-821B-AFBC69A2990E}" srcOrd="0" destOrd="0" presId="urn:microsoft.com/office/officeart/2005/8/layout/bProcess4"/>
    <dgm:cxn modelId="{1291CC02-8F9B-4164-B9D5-919C353767B8}" type="presOf" srcId="{1EA3BB05-C5C6-4C98-9AEC-B692D9369E8A}" destId="{92FC6712-EAB1-44B6-97C5-93E3A5BE27D7}" srcOrd="0" destOrd="0" presId="urn:microsoft.com/office/officeart/2005/8/layout/bProcess4"/>
    <dgm:cxn modelId="{73AEFAB6-8758-41D9-8ED2-BC479630AFE4}" type="presOf" srcId="{435CC108-AB85-41D2-BDFF-011D3BF9739F}" destId="{DC809FF6-B8B2-405D-A06A-4C164EBA792A}" srcOrd="0" destOrd="0" presId="urn:microsoft.com/office/officeart/2005/8/layout/bProcess4"/>
    <dgm:cxn modelId="{9A0857EA-E919-401B-92EA-1975673A56D5}" type="presOf" srcId="{D2E3BB30-F39B-4874-9A11-36E1A55AADDE}" destId="{B7D2BC79-11CF-40E7-A608-60C867A0E4A9}" srcOrd="0" destOrd="0" presId="urn:microsoft.com/office/officeart/2005/8/layout/bProcess4"/>
    <dgm:cxn modelId="{7F9C1C02-33E3-40A5-A838-DB2478843DAA}" srcId="{99D61C69-1FA9-4474-A7A1-56262DBD9656}" destId="{C23AAAAA-1C23-4B19-9ECC-95D158CE87FC}" srcOrd="8" destOrd="0" parTransId="{9945F81E-D330-4BEC-8CE7-3465AED2883C}" sibTransId="{E781DB4B-00E3-4F49-9B2B-A4302A7187FA}"/>
    <dgm:cxn modelId="{E5D8D90D-D57D-496B-ACD1-A1E9678EE80F}" type="presOf" srcId="{86267FAF-EBB7-4451-8033-AC812DDDF8B7}" destId="{787A6E38-B271-4F73-8251-89FAC9724882}" srcOrd="0" destOrd="0" presId="urn:microsoft.com/office/officeart/2005/8/layout/bProcess4"/>
    <dgm:cxn modelId="{57ABD92E-8C04-42CA-A263-F6BB6E2CDCF9}" type="presOf" srcId="{B8D3EC69-77B8-46CC-A71C-762B713DAAF3}" destId="{750CEDA2-15CE-441C-AA0D-2C4D5628DFFC}" srcOrd="0" destOrd="0" presId="urn:microsoft.com/office/officeart/2005/8/layout/bProcess4"/>
    <dgm:cxn modelId="{6DB6EF18-3449-4A30-9B9F-31C5CC3E0FF4}" type="presOf" srcId="{9A69BC32-4902-445D-9782-FE3B7A32D73B}" destId="{85104B14-4343-4EA8-8CD1-CF729FFDDD7D}" srcOrd="0" destOrd="0" presId="urn:microsoft.com/office/officeart/2005/8/layout/bProcess4"/>
    <dgm:cxn modelId="{51BE2476-D323-432B-A78B-D2E5A18D7C2D}" type="presOf" srcId="{99D61C69-1FA9-4474-A7A1-56262DBD9656}" destId="{2C0BD030-FFC6-4EAC-B582-E4C39B4C86E7}" srcOrd="0" destOrd="0" presId="urn:microsoft.com/office/officeart/2005/8/layout/bProcess4"/>
    <dgm:cxn modelId="{7C04F645-8AE8-4B6E-AC98-871082B392A1}" srcId="{99D61C69-1FA9-4474-A7A1-56262DBD9656}" destId="{7681900A-8EBB-47E8-8C34-81ED3521AC4D}" srcOrd="0" destOrd="0" parTransId="{FC6E9302-A661-4893-9801-F14C455D6C6F}" sibTransId="{E08B60FF-EA48-4D68-8FE3-E4C42F1FCFF0}"/>
    <dgm:cxn modelId="{445D3D6F-60A0-4E4D-99FB-66F862B30B4F}" srcId="{99D61C69-1FA9-4474-A7A1-56262DBD9656}" destId="{435CC108-AB85-41D2-BDFF-011D3BF9739F}" srcOrd="1" destOrd="0" parTransId="{AEC5DA42-0297-466F-9B6F-6D1F428985E9}" sibTransId="{0F617BA1-CA2E-4A13-B432-688C2003A6B6}"/>
    <dgm:cxn modelId="{9A792143-951A-4ACF-88EA-39977FFEDDB7}" type="presOf" srcId="{E08B60FF-EA48-4D68-8FE3-E4C42F1FCFF0}" destId="{45D71335-A3AD-4A9A-A2BA-57BB50FE1003}" srcOrd="0" destOrd="0" presId="urn:microsoft.com/office/officeart/2005/8/layout/bProcess4"/>
    <dgm:cxn modelId="{23C98BCA-5470-4FA3-9072-6F08B9595895}" type="presOf" srcId="{E781DB4B-00E3-4F49-9B2B-A4302A7187FA}" destId="{7E36B9E0-2427-459D-A7BE-420521DFAF35}" srcOrd="0" destOrd="0" presId="urn:microsoft.com/office/officeart/2005/8/layout/bProcess4"/>
    <dgm:cxn modelId="{9C253A05-D837-4CBE-9E25-3F71A8480D10}" type="presOf" srcId="{4D2A3543-E8A4-4AE3-97D8-86745D4FDF65}" destId="{7E2157A9-06F4-4BA1-A54F-40452F7E1050}" srcOrd="0" destOrd="0" presId="urn:microsoft.com/office/officeart/2005/8/layout/bProcess4"/>
    <dgm:cxn modelId="{A9F20F4E-BF92-4179-A244-355AA452395E}" type="presOf" srcId="{98790D16-78D6-4CAB-960D-CB07887372F2}" destId="{B1FDED02-5606-4949-B1DB-E0128155FECD}" srcOrd="0" destOrd="0" presId="urn:microsoft.com/office/officeart/2005/8/layout/bProcess4"/>
    <dgm:cxn modelId="{614E0AE3-203E-4C3E-A5A7-3AAF3E872500}" type="presOf" srcId="{C9F47036-A334-42EE-A9DA-50DA87CFB954}" destId="{3ADAA499-3C2A-4BBE-9C3F-D29BA19E40D8}" srcOrd="0" destOrd="0" presId="urn:microsoft.com/office/officeart/2005/8/layout/bProcess4"/>
    <dgm:cxn modelId="{964DAD32-3EFB-4B6C-AEA9-D5AB0F0496FB}" srcId="{99D61C69-1FA9-4474-A7A1-56262DBD9656}" destId="{F8E69C7D-68BA-4B93-8C72-D1805F1A5A1D}" srcOrd="5" destOrd="0" parTransId="{7921CF2A-1F61-427E-A6CF-D5469EEBCB64}" sibTransId="{98790D16-78D6-4CAB-960D-CB07887372F2}"/>
    <dgm:cxn modelId="{DEBA14E6-10D8-49A7-9D66-E8C803E5E37A}" type="presOf" srcId="{7585A2C7-CD27-48EE-9DBA-094D7B306677}" destId="{C598507A-E4F8-4E0A-98E2-B624D4170ACD}" srcOrd="0" destOrd="0" presId="urn:microsoft.com/office/officeart/2005/8/layout/bProcess4"/>
    <dgm:cxn modelId="{65F0F30B-83EF-42E8-AE22-6857365BFB98}" srcId="{99D61C69-1FA9-4474-A7A1-56262DBD9656}" destId="{7585A2C7-CD27-48EE-9DBA-094D7B306677}" srcOrd="3" destOrd="0" parTransId="{EC33FB01-5B95-470F-B3AF-061AF640564F}" sibTransId="{1EA3BB05-C5C6-4C98-9AEC-B692D9369E8A}"/>
    <dgm:cxn modelId="{80442F36-45CA-40B7-9882-D08BCE06A1A5}" type="presOf" srcId="{7681900A-8EBB-47E8-8C34-81ED3521AC4D}" destId="{0E6699A3-496B-47A1-ADFB-282B09379A5D}" srcOrd="0" destOrd="0" presId="urn:microsoft.com/office/officeart/2005/8/layout/bProcess4"/>
    <dgm:cxn modelId="{B9162847-6DD3-48C1-895D-35A65D72D62A}" type="presOf" srcId="{0654579A-E3E1-4C96-BCE3-8D86B883DCA9}" destId="{7C03AB5A-4C82-465D-B288-ABA44282EF18}" srcOrd="0" destOrd="0" presId="urn:microsoft.com/office/officeart/2005/8/layout/bProcess4"/>
    <dgm:cxn modelId="{F5BAA000-E497-4109-801C-00C362224F29}" type="presOf" srcId="{74F6D3B8-E5EB-4856-8F7E-E08CF025DBE5}" destId="{96C4BD7E-7723-4D79-864F-BDA1455B5D74}" srcOrd="0" destOrd="0" presId="urn:microsoft.com/office/officeart/2005/8/layout/bProcess4"/>
    <dgm:cxn modelId="{F7A0CBCD-CDF7-402B-86BC-A78457D5D508}" srcId="{99D61C69-1FA9-4474-A7A1-56262DBD9656}" destId="{9A69BC32-4902-445D-9782-FE3B7A32D73B}" srcOrd="7" destOrd="0" parTransId="{2DA0663B-6409-4D74-B963-5276ECD8E309}" sibTransId="{D2E3BB30-F39B-4874-9A11-36E1A55AADDE}"/>
    <dgm:cxn modelId="{4AF339E5-C0AC-43C0-A8B6-0C008E23BBE3}" type="presOf" srcId="{EBF7BBFD-0D46-411E-ACE2-98EB991BB65A}" destId="{5A832371-7446-4DFF-8961-5D9B76DDC60E}" srcOrd="0" destOrd="0" presId="urn:microsoft.com/office/officeart/2005/8/layout/bProcess4"/>
    <dgm:cxn modelId="{D43D6DD2-2A8D-45F3-A90F-2EECDD573C7D}" type="presOf" srcId="{7E3D5661-29B6-41C0-B35A-6DFE7B1A8FFB}" destId="{21E36D54-9AF5-49DB-A0E3-02D4ABE74F6B}" srcOrd="0" destOrd="0" presId="urn:microsoft.com/office/officeart/2005/8/layout/bProcess4"/>
    <dgm:cxn modelId="{92693ADF-570B-4661-9043-341FD5D21BA3}" srcId="{99D61C69-1FA9-4474-A7A1-56262DBD9656}" destId="{74F6D3B8-E5EB-4856-8F7E-E08CF025DBE5}" srcOrd="9" destOrd="0" parTransId="{5277035B-20A6-4F1C-BAFF-720F71F985DF}" sibTransId="{B8D3EC69-77B8-46CC-A71C-762B713DAAF3}"/>
    <dgm:cxn modelId="{F3E5B856-6461-4228-B206-F01785CFDEB0}" type="presOf" srcId="{0F617BA1-CA2E-4A13-B432-688C2003A6B6}" destId="{54B3FB96-D629-40DC-83A0-1D2DC5793428}" srcOrd="0" destOrd="0" presId="urn:microsoft.com/office/officeart/2005/8/layout/bProcess4"/>
    <dgm:cxn modelId="{68A7DD33-4926-41AF-954A-64F9E106BBC9}" type="presParOf" srcId="{2C0BD030-FFC6-4EAC-B582-E4C39B4C86E7}" destId="{3FBA7E1A-C3FC-4593-AF47-16473F60269F}" srcOrd="0" destOrd="0" presId="urn:microsoft.com/office/officeart/2005/8/layout/bProcess4"/>
    <dgm:cxn modelId="{8AD56319-0C36-482B-AEF1-7E3FD0DA64F1}" type="presParOf" srcId="{3FBA7E1A-C3FC-4593-AF47-16473F60269F}" destId="{08C7EE11-0B8C-47A9-B8D5-F57E9098AF29}" srcOrd="0" destOrd="0" presId="urn:microsoft.com/office/officeart/2005/8/layout/bProcess4"/>
    <dgm:cxn modelId="{0A4A623B-0272-40D3-9BAF-79AEC0FD00D8}" type="presParOf" srcId="{3FBA7E1A-C3FC-4593-AF47-16473F60269F}" destId="{0E6699A3-496B-47A1-ADFB-282B09379A5D}" srcOrd="1" destOrd="0" presId="urn:microsoft.com/office/officeart/2005/8/layout/bProcess4"/>
    <dgm:cxn modelId="{4526A6B5-41CA-497F-BD0A-3504DC184C44}" type="presParOf" srcId="{2C0BD030-FFC6-4EAC-B582-E4C39B4C86E7}" destId="{45D71335-A3AD-4A9A-A2BA-57BB50FE1003}" srcOrd="1" destOrd="0" presId="urn:microsoft.com/office/officeart/2005/8/layout/bProcess4"/>
    <dgm:cxn modelId="{44305B10-00C4-4827-AEF2-5EBC589F5F2B}" type="presParOf" srcId="{2C0BD030-FFC6-4EAC-B582-E4C39B4C86E7}" destId="{A243EBE9-C54D-45BB-8C3A-2E85B6501ACD}" srcOrd="2" destOrd="0" presId="urn:microsoft.com/office/officeart/2005/8/layout/bProcess4"/>
    <dgm:cxn modelId="{A491C881-B32D-4659-BF5C-F200100B8514}" type="presParOf" srcId="{A243EBE9-C54D-45BB-8C3A-2E85B6501ACD}" destId="{624B344B-3CF2-4C36-98C4-1B0C4490A3E5}" srcOrd="0" destOrd="0" presId="urn:microsoft.com/office/officeart/2005/8/layout/bProcess4"/>
    <dgm:cxn modelId="{C9027B17-2C70-4688-9148-81605518F656}" type="presParOf" srcId="{A243EBE9-C54D-45BB-8C3A-2E85B6501ACD}" destId="{DC809FF6-B8B2-405D-A06A-4C164EBA792A}" srcOrd="1" destOrd="0" presId="urn:microsoft.com/office/officeart/2005/8/layout/bProcess4"/>
    <dgm:cxn modelId="{1FB733CE-47CB-49FB-936B-68B0B05F209C}" type="presParOf" srcId="{2C0BD030-FFC6-4EAC-B582-E4C39B4C86E7}" destId="{54B3FB96-D629-40DC-83A0-1D2DC5793428}" srcOrd="3" destOrd="0" presId="urn:microsoft.com/office/officeart/2005/8/layout/bProcess4"/>
    <dgm:cxn modelId="{44BE9E23-027E-44BF-A4D3-10DE30EC78D8}" type="presParOf" srcId="{2C0BD030-FFC6-4EAC-B582-E4C39B4C86E7}" destId="{70ACEFF6-51BA-47EB-BA92-2B5887CDEB04}" srcOrd="4" destOrd="0" presId="urn:microsoft.com/office/officeart/2005/8/layout/bProcess4"/>
    <dgm:cxn modelId="{FA36E5F1-A77D-4447-98C8-BF3B7D013DD6}" type="presParOf" srcId="{70ACEFF6-51BA-47EB-BA92-2B5887CDEB04}" destId="{AA4D7483-DA00-4230-9F9F-30854C052EDD}" srcOrd="0" destOrd="0" presId="urn:microsoft.com/office/officeart/2005/8/layout/bProcess4"/>
    <dgm:cxn modelId="{2910C7A6-42C6-48C3-8DA8-3DEFDC0FC969}" type="presParOf" srcId="{70ACEFF6-51BA-47EB-BA92-2B5887CDEB04}" destId="{21E36D54-9AF5-49DB-A0E3-02D4ABE74F6B}" srcOrd="1" destOrd="0" presId="urn:microsoft.com/office/officeart/2005/8/layout/bProcess4"/>
    <dgm:cxn modelId="{31B1AEC7-CE8A-420E-972F-A40FF03B0259}" type="presParOf" srcId="{2C0BD030-FFC6-4EAC-B582-E4C39B4C86E7}" destId="{787A6E38-B271-4F73-8251-89FAC9724882}" srcOrd="5" destOrd="0" presId="urn:microsoft.com/office/officeart/2005/8/layout/bProcess4"/>
    <dgm:cxn modelId="{53D4EF1B-81E8-4ECF-8482-578BAA977021}" type="presParOf" srcId="{2C0BD030-FFC6-4EAC-B582-E4C39B4C86E7}" destId="{A93F1BD4-E44B-4DDE-B557-8A6D9E1C9FE2}" srcOrd="6" destOrd="0" presId="urn:microsoft.com/office/officeart/2005/8/layout/bProcess4"/>
    <dgm:cxn modelId="{5E6F39B7-929D-4571-A2CF-DA0F0A6E95E8}" type="presParOf" srcId="{A93F1BD4-E44B-4DDE-B557-8A6D9E1C9FE2}" destId="{8FFB1039-F096-4439-8CBF-9517F4BF8672}" srcOrd="0" destOrd="0" presId="urn:microsoft.com/office/officeart/2005/8/layout/bProcess4"/>
    <dgm:cxn modelId="{1FF6A5B8-610D-42DF-9185-80F0077570A5}" type="presParOf" srcId="{A93F1BD4-E44B-4DDE-B557-8A6D9E1C9FE2}" destId="{C598507A-E4F8-4E0A-98E2-B624D4170ACD}" srcOrd="1" destOrd="0" presId="urn:microsoft.com/office/officeart/2005/8/layout/bProcess4"/>
    <dgm:cxn modelId="{A0371CA5-C9CF-4F21-ADC2-003C3C507895}" type="presParOf" srcId="{2C0BD030-FFC6-4EAC-B582-E4C39B4C86E7}" destId="{92FC6712-EAB1-44B6-97C5-93E3A5BE27D7}" srcOrd="7" destOrd="0" presId="urn:microsoft.com/office/officeart/2005/8/layout/bProcess4"/>
    <dgm:cxn modelId="{A803B155-C703-47F6-B1FA-87426E9DA08D}" type="presParOf" srcId="{2C0BD030-FFC6-4EAC-B582-E4C39B4C86E7}" destId="{9592C923-5093-4FA3-A82F-81D58499F14F}" srcOrd="8" destOrd="0" presId="urn:microsoft.com/office/officeart/2005/8/layout/bProcess4"/>
    <dgm:cxn modelId="{86E18A02-096D-4771-9007-E4FF6466A84E}" type="presParOf" srcId="{9592C923-5093-4FA3-A82F-81D58499F14F}" destId="{8B308296-9382-4DBA-9269-F93BE6B8009D}" srcOrd="0" destOrd="0" presId="urn:microsoft.com/office/officeart/2005/8/layout/bProcess4"/>
    <dgm:cxn modelId="{BEFD9C64-995B-4B6A-968D-A28469725595}" type="presParOf" srcId="{9592C923-5093-4FA3-A82F-81D58499F14F}" destId="{7E2157A9-06F4-4BA1-A54F-40452F7E1050}" srcOrd="1" destOrd="0" presId="urn:microsoft.com/office/officeart/2005/8/layout/bProcess4"/>
    <dgm:cxn modelId="{767ED0BF-BAF6-46F5-905A-9621EE551DD7}" type="presParOf" srcId="{2C0BD030-FFC6-4EAC-B582-E4C39B4C86E7}" destId="{3ADAA499-3C2A-4BBE-9C3F-D29BA19E40D8}" srcOrd="9" destOrd="0" presId="urn:microsoft.com/office/officeart/2005/8/layout/bProcess4"/>
    <dgm:cxn modelId="{5E9EA863-FC44-4EF8-B2FE-5C1D2B6C540E}" type="presParOf" srcId="{2C0BD030-FFC6-4EAC-B582-E4C39B4C86E7}" destId="{6D9765BC-0EAA-4571-8F2B-DDD2466B3DAA}" srcOrd="10" destOrd="0" presId="urn:microsoft.com/office/officeart/2005/8/layout/bProcess4"/>
    <dgm:cxn modelId="{1927ECFA-3DDC-41FC-8F63-59D59BFC3284}" type="presParOf" srcId="{6D9765BC-0EAA-4571-8F2B-DDD2466B3DAA}" destId="{C0373B5F-35C2-438D-AC27-EB8DC330C041}" srcOrd="0" destOrd="0" presId="urn:microsoft.com/office/officeart/2005/8/layout/bProcess4"/>
    <dgm:cxn modelId="{9D5BF8AC-66B2-40A0-911A-06A5651710C1}" type="presParOf" srcId="{6D9765BC-0EAA-4571-8F2B-DDD2466B3DAA}" destId="{03BEB94C-A913-41D2-9154-A323421FD3F0}" srcOrd="1" destOrd="0" presId="urn:microsoft.com/office/officeart/2005/8/layout/bProcess4"/>
    <dgm:cxn modelId="{FA1D35AB-6E15-4611-B748-0B31D4C48B72}" type="presParOf" srcId="{2C0BD030-FFC6-4EAC-B582-E4C39B4C86E7}" destId="{B1FDED02-5606-4949-B1DB-E0128155FECD}" srcOrd="11" destOrd="0" presId="urn:microsoft.com/office/officeart/2005/8/layout/bProcess4"/>
    <dgm:cxn modelId="{7122555D-DB4B-4EE5-B9E2-20B04F392890}" type="presParOf" srcId="{2C0BD030-FFC6-4EAC-B582-E4C39B4C86E7}" destId="{54C112AA-2FAB-4039-83C6-B04A653D2B7E}" srcOrd="12" destOrd="0" presId="urn:microsoft.com/office/officeart/2005/8/layout/bProcess4"/>
    <dgm:cxn modelId="{5174B748-3D91-4E2A-BC1B-3B1011655814}" type="presParOf" srcId="{54C112AA-2FAB-4039-83C6-B04A653D2B7E}" destId="{B9EF184F-4A2E-4676-BFD1-11D794F1E59A}" srcOrd="0" destOrd="0" presId="urn:microsoft.com/office/officeart/2005/8/layout/bProcess4"/>
    <dgm:cxn modelId="{16B3B590-3B40-457D-8DC6-758661F1EB8C}" type="presParOf" srcId="{54C112AA-2FAB-4039-83C6-B04A653D2B7E}" destId="{5A832371-7446-4DFF-8961-5D9B76DDC60E}" srcOrd="1" destOrd="0" presId="urn:microsoft.com/office/officeart/2005/8/layout/bProcess4"/>
    <dgm:cxn modelId="{885A82C4-BC99-4536-B9DF-04600ECC776A}" type="presParOf" srcId="{2C0BD030-FFC6-4EAC-B582-E4C39B4C86E7}" destId="{7C03AB5A-4C82-465D-B288-ABA44282EF18}" srcOrd="13" destOrd="0" presId="urn:microsoft.com/office/officeart/2005/8/layout/bProcess4"/>
    <dgm:cxn modelId="{63717832-B547-4FA7-9A6D-6B58E04A2486}" type="presParOf" srcId="{2C0BD030-FFC6-4EAC-B582-E4C39B4C86E7}" destId="{9538911C-1DD4-4F34-BCBA-F6C4A48E9A7A}" srcOrd="14" destOrd="0" presId="urn:microsoft.com/office/officeart/2005/8/layout/bProcess4"/>
    <dgm:cxn modelId="{65C26228-6C97-4A64-9C1A-172795B7434F}" type="presParOf" srcId="{9538911C-1DD4-4F34-BCBA-F6C4A48E9A7A}" destId="{632EC59A-DBC4-4883-AF0D-1500FE0B3DC2}" srcOrd="0" destOrd="0" presId="urn:microsoft.com/office/officeart/2005/8/layout/bProcess4"/>
    <dgm:cxn modelId="{7E64C9C6-9CB0-47F3-BA3F-9476150EDF37}" type="presParOf" srcId="{9538911C-1DD4-4F34-BCBA-F6C4A48E9A7A}" destId="{85104B14-4343-4EA8-8CD1-CF729FFDDD7D}" srcOrd="1" destOrd="0" presId="urn:microsoft.com/office/officeart/2005/8/layout/bProcess4"/>
    <dgm:cxn modelId="{BDDB2E9A-7BAF-4835-BB57-42615AD6E394}" type="presParOf" srcId="{2C0BD030-FFC6-4EAC-B582-E4C39B4C86E7}" destId="{B7D2BC79-11CF-40E7-A608-60C867A0E4A9}" srcOrd="15" destOrd="0" presId="urn:microsoft.com/office/officeart/2005/8/layout/bProcess4"/>
    <dgm:cxn modelId="{C3D081E1-C998-45DB-BE22-70762A61964F}" type="presParOf" srcId="{2C0BD030-FFC6-4EAC-B582-E4C39B4C86E7}" destId="{A1DF7F23-F991-410E-BE5F-D454CA534F11}" srcOrd="16" destOrd="0" presId="urn:microsoft.com/office/officeart/2005/8/layout/bProcess4"/>
    <dgm:cxn modelId="{27F06564-7C22-4848-84BA-C39EE565E2D2}" type="presParOf" srcId="{A1DF7F23-F991-410E-BE5F-D454CA534F11}" destId="{49DCE963-2D30-404E-8474-78593FFC2F81}" srcOrd="0" destOrd="0" presId="urn:microsoft.com/office/officeart/2005/8/layout/bProcess4"/>
    <dgm:cxn modelId="{C6AC6B23-2A49-4338-8E33-A18D27326B48}" type="presParOf" srcId="{A1DF7F23-F991-410E-BE5F-D454CA534F11}" destId="{AD470A06-3CEA-4B50-821B-AFBC69A2990E}" srcOrd="1" destOrd="0" presId="urn:microsoft.com/office/officeart/2005/8/layout/bProcess4"/>
    <dgm:cxn modelId="{3B03F5D5-1C65-4849-86E8-CB4CD99EF5EC}" type="presParOf" srcId="{2C0BD030-FFC6-4EAC-B582-E4C39B4C86E7}" destId="{7E36B9E0-2427-459D-A7BE-420521DFAF35}" srcOrd="17" destOrd="0" presId="urn:microsoft.com/office/officeart/2005/8/layout/bProcess4"/>
    <dgm:cxn modelId="{FFB3D2A6-55B2-46FF-BFF3-926D951A2F42}" type="presParOf" srcId="{2C0BD030-FFC6-4EAC-B582-E4C39B4C86E7}" destId="{C1303B21-5210-4071-B14F-D34DEF9050B8}" srcOrd="18" destOrd="0" presId="urn:microsoft.com/office/officeart/2005/8/layout/bProcess4"/>
    <dgm:cxn modelId="{A3A8FDEB-3ED4-4F00-9C9B-1B4EC687BDE3}" type="presParOf" srcId="{C1303B21-5210-4071-B14F-D34DEF9050B8}" destId="{EE19849E-B162-4ECC-9AD0-D01994C0B464}" srcOrd="0" destOrd="0" presId="urn:microsoft.com/office/officeart/2005/8/layout/bProcess4"/>
    <dgm:cxn modelId="{1AEE4132-915B-48DB-A2E5-0320D8C8B8DD}" type="presParOf" srcId="{C1303B21-5210-4071-B14F-D34DEF9050B8}" destId="{96C4BD7E-7723-4D79-864F-BDA1455B5D74}" srcOrd="1" destOrd="0" presId="urn:microsoft.com/office/officeart/2005/8/layout/bProcess4"/>
    <dgm:cxn modelId="{2A0EDEC5-9D13-41ED-84F6-D86196FE0435}" type="presParOf" srcId="{2C0BD030-FFC6-4EAC-B582-E4C39B4C86E7}" destId="{750CEDA2-15CE-441C-AA0D-2C4D5628DFFC}" srcOrd="19" destOrd="0" presId="urn:microsoft.com/office/officeart/2005/8/layout/bProcess4"/>
    <dgm:cxn modelId="{8F802DA8-EAE7-4579-BBDA-0F716212CE18}" type="presParOf" srcId="{2C0BD030-FFC6-4EAC-B582-E4C39B4C86E7}" destId="{67EB3DE0-4A8F-4E31-A16E-97EDD1FA13B9}" srcOrd="20" destOrd="0" presId="urn:microsoft.com/office/officeart/2005/8/layout/bProcess4"/>
    <dgm:cxn modelId="{CE41BE88-387E-447C-8B5D-5B5AF05B21F1}" type="presParOf" srcId="{67EB3DE0-4A8F-4E31-A16E-97EDD1FA13B9}" destId="{A768795D-E422-41A6-A803-80C93376AAAF}" srcOrd="0" destOrd="0" presId="urn:microsoft.com/office/officeart/2005/8/layout/bProcess4"/>
    <dgm:cxn modelId="{F2D346B8-DFD1-42C9-B029-D3496513B137}" type="presParOf" srcId="{67EB3DE0-4A8F-4E31-A16E-97EDD1FA13B9}" destId="{EB0C314D-1AC4-4A29-89FE-FBD78A4760D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D71335-A3AD-4A9A-A2BA-57BB50FE1003}">
      <dsp:nvSpPr>
        <dsp:cNvPr id="0" name=""/>
        <dsp:cNvSpPr/>
      </dsp:nvSpPr>
      <dsp:spPr>
        <a:xfrm rot="4549580">
          <a:off x="10013897" y="5159064"/>
          <a:ext cx="3746604" cy="146268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6699A3-496B-47A1-ADFB-282B09379A5D}">
      <dsp:nvSpPr>
        <dsp:cNvPr id="0" name=""/>
        <dsp:cNvSpPr/>
      </dsp:nvSpPr>
      <dsp:spPr>
        <a:xfrm>
          <a:off x="1968044" y="73177"/>
          <a:ext cx="1625203" cy="1172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Letterbox referral </a:t>
          </a:r>
          <a:r>
            <a:rPr lang="en-GB" sz="1000" kern="1200" dirty="0" smtClean="0"/>
            <a:t>completed by Family Finder &amp; Letterbox support worker  following Linking &amp; Matching Meeting.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Send to Admin Hub for processing </a:t>
          </a:r>
          <a:endParaRPr lang="en-GB" sz="1000" kern="1200" dirty="0"/>
        </a:p>
      </dsp:txBody>
      <dsp:txXfrm>
        <a:off x="1968044" y="73177"/>
        <a:ext cx="1625203" cy="1172369"/>
      </dsp:txXfrm>
    </dsp:sp>
    <dsp:sp modelId="{54B3FB96-D629-40DC-83A0-1D2DC5793428}">
      <dsp:nvSpPr>
        <dsp:cNvPr id="0" name=""/>
        <dsp:cNvSpPr/>
      </dsp:nvSpPr>
      <dsp:spPr>
        <a:xfrm rot="16323496">
          <a:off x="1845581" y="3717494"/>
          <a:ext cx="738293" cy="14626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809FF6-B8B2-405D-A06A-4C164EBA792A}">
      <dsp:nvSpPr>
        <dsp:cNvPr id="0" name=""/>
        <dsp:cNvSpPr/>
      </dsp:nvSpPr>
      <dsp:spPr>
        <a:xfrm>
          <a:off x="1871507" y="4151039"/>
          <a:ext cx="1625203" cy="515888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</a:rPr>
            <a:t>Admin to scan and process the letter &amp; send to the adopters  </a:t>
          </a:r>
          <a:endParaRPr lang="en-GB" sz="1000" kern="1200" dirty="0">
            <a:solidFill>
              <a:schemeClr val="tx1"/>
            </a:solidFill>
          </a:endParaRPr>
        </a:p>
      </dsp:txBody>
      <dsp:txXfrm>
        <a:off x="1871507" y="4151039"/>
        <a:ext cx="1625203" cy="515888"/>
      </dsp:txXfrm>
    </dsp:sp>
    <dsp:sp modelId="{787A6E38-B271-4F73-8251-89FAC9724882}">
      <dsp:nvSpPr>
        <dsp:cNvPr id="0" name=""/>
        <dsp:cNvSpPr/>
      </dsp:nvSpPr>
      <dsp:spPr>
        <a:xfrm rot="5022689">
          <a:off x="10209032" y="3887872"/>
          <a:ext cx="2117641" cy="146268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E36D54-9AF5-49DB-A0E3-02D4ABE74F6B}">
      <dsp:nvSpPr>
        <dsp:cNvPr id="0" name=""/>
        <dsp:cNvSpPr/>
      </dsp:nvSpPr>
      <dsp:spPr>
        <a:xfrm>
          <a:off x="1900484" y="3181144"/>
          <a:ext cx="1625203" cy="975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Birth Parents are given the option of replying to the settling in letter </a:t>
          </a:r>
          <a:endParaRPr lang="en-GB" sz="1000" kern="1200" dirty="0"/>
        </a:p>
      </dsp:txBody>
      <dsp:txXfrm>
        <a:off x="1900484" y="3181144"/>
        <a:ext cx="1625203" cy="975121"/>
      </dsp:txXfrm>
    </dsp:sp>
    <dsp:sp modelId="{92FC6712-EAB1-44B6-97C5-93E3A5BE27D7}">
      <dsp:nvSpPr>
        <dsp:cNvPr id="0" name=""/>
        <dsp:cNvSpPr/>
      </dsp:nvSpPr>
      <dsp:spPr>
        <a:xfrm rot="4838088">
          <a:off x="10154820" y="3456838"/>
          <a:ext cx="3464759" cy="146268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98507A-E4F8-4E0A-98E2-B624D4170ACD}">
      <dsp:nvSpPr>
        <dsp:cNvPr id="0" name=""/>
        <dsp:cNvSpPr/>
      </dsp:nvSpPr>
      <dsp:spPr>
        <a:xfrm>
          <a:off x="1609857" y="5069321"/>
          <a:ext cx="2678481" cy="1413487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u="sng" kern="1200" dirty="0" smtClean="0">
              <a:solidFill>
                <a:schemeClr val="tx1"/>
              </a:solidFill>
            </a:rPr>
            <a:t>Annual exchange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u="none" kern="1200" dirty="0" smtClean="0">
              <a:solidFill>
                <a:schemeClr val="tx1"/>
              </a:solidFill>
            </a:rPr>
            <a:t>Send reminder 2 weeks prior to exchange date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u="none" kern="1200" dirty="0" smtClean="0">
              <a:solidFill>
                <a:schemeClr val="tx1"/>
              </a:solidFill>
            </a:rPr>
            <a:t>All letters are sent to the admin hub , scanned and sent to LBW for consideration.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u="none" kern="1200" dirty="0" smtClean="0">
              <a:solidFill>
                <a:schemeClr val="tx1"/>
              </a:solidFill>
            </a:rPr>
            <a:t>These are saved  to a pending file until they are screened by LBW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u="none" kern="1200" dirty="0" smtClean="0">
              <a:solidFill>
                <a:schemeClr val="tx1"/>
              </a:solidFill>
            </a:rPr>
            <a:t>Send acknowledgement  email to sender </a:t>
          </a:r>
          <a:endParaRPr lang="en-GB" sz="1000" b="0" u="none" kern="1200" dirty="0">
            <a:solidFill>
              <a:schemeClr val="tx1"/>
            </a:solidFill>
          </a:endParaRPr>
        </a:p>
      </dsp:txBody>
      <dsp:txXfrm>
        <a:off x="1609857" y="5069321"/>
        <a:ext cx="2678481" cy="1413487"/>
      </dsp:txXfrm>
    </dsp:sp>
    <dsp:sp modelId="{3ADAA499-3C2A-4BBE-9C3F-D29BA19E40D8}">
      <dsp:nvSpPr>
        <dsp:cNvPr id="0" name=""/>
        <dsp:cNvSpPr/>
      </dsp:nvSpPr>
      <dsp:spPr>
        <a:xfrm rot="16200000">
          <a:off x="10163726" y="5383072"/>
          <a:ext cx="1529601" cy="146268"/>
        </a:xfrm>
        <a:prstGeom prst="round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2157A9-06F4-4BA1-A54F-40452F7E1050}">
      <dsp:nvSpPr>
        <dsp:cNvPr id="0" name=""/>
        <dsp:cNvSpPr/>
      </dsp:nvSpPr>
      <dsp:spPr>
        <a:xfrm>
          <a:off x="5077862" y="5592074"/>
          <a:ext cx="2661513" cy="975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LBW reads letter &amp; ensures it is appropriate &amp; in line with agreement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If changes are needed , contact the adopter or BF to discuss &amp; agree.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Send confirmed letter to admin for processing  </a:t>
          </a:r>
          <a:endParaRPr lang="en-GB" sz="1000" kern="1200" dirty="0"/>
        </a:p>
      </dsp:txBody>
      <dsp:txXfrm>
        <a:off x="5077862" y="5592074"/>
        <a:ext cx="2661513" cy="975121"/>
      </dsp:txXfrm>
    </dsp:sp>
    <dsp:sp modelId="{B1FDED02-5606-4949-B1DB-E0128155FECD}">
      <dsp:nvSpPr>
        <dsp:cNvPr id="0" name=""/>
        <dsp:cNvSpPr/>
      </dsp:nvSpPr>
      <dsp:spPr>
        <a:xfrm rot="16200000">
          <a:off x="10890194" y="4298569"/>
          <a:ext cx="1994010" cy="146268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BEB94C-A913-41D2-9154-A323421FD3F0}">
      <dsp:nvSpPr>
        <dsp:cNvPr id="0" name=""/>
        <dsp:cNvSpPr/>
      </dsp:nvSpPr>
      <dsp:spPr>
        <a:xfrm>
          <a:off x="5336009" y="3738728"/>
          <a:ext cx="2145219" cy="1609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Within 10 – 16 weeks of Placement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bg1"/>
              </a:solidFill>
            </a:rPr>
            <a:t>-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smtClean="0">
              <a:solidFill>
                <a:schemeClr val="bg1"/>
              </a:solidFill>
            </a:rPr>
            <a:t>With Consent -Joint </a:t>
          </a:r>
          <a:r>
            <a:rPr lang="en-GB" sz="1000" kern="1200" dirty="0" smtClean="0">
              <a:solidFill>
                <a:schemeClr val="bg1"/>
              </a:solidFill>
            </a:rPr>
            <a:t>meeting  with LB worker  &amp; Birth parent Counsellor with Birth Family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bg1"/>
              </a:solidFill>
            </a:rPr>
            <a:t>*complete LB agreement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bg1"/>
              </a:solidFill>
            </a:rPr>
            <a:t>*Share settling in letter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bg1"/>
              </a:solidFill>
            </a:rPr>
            <a:t>*agree arrangement for counselling if BP wishes.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5336009" y="3738728"/>
        <a:ext cx="2145219" cy="1609565"/>
      </dsp:txXfrm>
    </dsp:sp>
    <dsp:sp modelId="{7C03AB5A-4C82-465D-B288-ABA44282EF18}">
      <dsp:nvSpPr>
        <dsp:cNvPr id="0" name=""/>
        <dsp:cNvSpPr/>
      </dsp:nvSpPr>
      <dsp:spPr>
        <a:xfrm rot="67357">
          <a:off x="10990850" y="4049606"/>
          <a:ext cx="1792698" cy="123525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832371-7446-4DFF-8961-5D9B76DDC60E}">
      <dsp:nvSpPr>
        <dsp:cNvPr id="0" name=""/>
        <dsp:cNvSpPr/>
      </dsp:nvSpPr>
      <dsp:spPr>
        <a:xfrm>
          <a:off x="5291820" y="1534621"/>
          <a:ext cx="2233597" cy="2011481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</a:rPr>
            <a:t>Admin update the database/IT system with the LB agreements from both adopters and birth family.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</a:rPr>
            <a:t>Inform the Child SW that the LB agreement  is set up &amp; confirm details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</a:rPr>
            <a:t>Send copy of  letterbox agreements out to BF &amp; Adopters as confirmation of arrangements (or should this be just a letter corning agreement  ?)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</a:rPr>
            <a:t> </a:t>
          </a:r>
          <a:endParaRPr lang="en-GB" sz="1000" kern="1200" dirty="0">
            <a:solidFill>
              <a:schemeClr val="tx1"/>
            </a:solidFill>
          </a:endParaRPr>
        </a:p>
      </dsp:txBody>
      <dsp:txXfrm>
        <a:off x="5291820" y="1534621"/>
        <a:ext cx="2233597" cy="2011481"/>
      </dsp:txXfrm>
    </dsp:sp>
    <dsp:sp modelId="{B7D2BC79-11CF-40E7-A608-60C867A0E4A9}">
      <dsp:nvSpPr>
        <dsp:cNvPr id="0" name=""/>
        <dsp:cNvSpPr/>
      </dsp:nvSpPr>
      <dsp:spPr>
        <a:xfrm rot="6223617">
          <a:off x="10273979" y="3716050"/>
          <a:ext cx="3226440" cy="146268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104B14-4343-4EA8-8CD1-CF729FFDDD7D}">
      <dsp:nvSpPr>
        <dsp:cNvPr id="0" name=""/>
        <dsp:cNvSpPr/>
      </dsp:nvSpPr>
      <dsp:spPr>
        <a:xfrm>
          <a:off x="5435301" y="120138"/>
          <a:ext cx="1936462" cy="1238658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</a:rPr>
            <a:t>Admin input details onto database/ IT system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</a:rPr>
            <a:t>This enables a system for reminders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000" kern="1200" dirty="0" smtClean="0">
              <a:solidFill>
                <a:schemeClr val="tx1"/>
              </a:solidFill>
            </a:rPr>
            <a:t>Admin to prepare the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000" b="1" kern="1200" dirty="0" smtClean="0">
              <a:solidFill>
                <a:schemeClr val="tx1"/>
              </a:solidFill>
            </a:rPr>
            <a:t>Letterbox Agreement forms &amp; welcome letter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1" kern="1200" dirty="0">
            <a:solidFill>
              <a:schemeClr val="tx1"/>
            </a:solidFill>
          </a:endParaRPr>
        </a:p>
      </dsp:txBody>
      <dsp:txXfrm>
        <a:off x="5435301" y="120138"/>
        <a:ext cx="1936462" cy="1238658"/>
      </dsp:txXfrm>
    </dsp:sp>
    <dsp:sp modelId="{7E36B9E0-2427-459D-A7BE-420521DFAF35}">
      <dsp:nvSpPr>
        <dsp:cNvPr id="0" name=""/>
        <dsp:cNvSpPr/>
      </dsp:nvSpPr>
      <dsp:spPr>
        <a:xfrm rot="5360255">
          <a:off x="10832877" y="1573939"/>
          <a:ext cx="2108644" cy="146268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470A06-3CEA-4B50-821B-AFBC69A2990E}">
      <dsp:nvSpPr>
        <dsp:cNvPr id="0" name=""/>
        <dsp:cNvSpPr/>
      </dsp:nvSpPr>
      <dsp:spPr>
        <a:xfrm>
          <a:off x="8807955" y="0"/>
          <a:ext cx="1625203" cy="975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bg1"/>
              </a:solidFill>
            </a:rPr>
            <a:t>New letterbox case allocated to letterbox workers on an area/spoke basis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bg1"/>
              </a:solidFill>
            </a:rPr>
            <a:t>Contact referrer for update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8807955" y="0"/>
        <a:ext cx="1625203" cy="975121"/>
      </dsp:txXfrm>
    </dsp:sp>
    <dsp:sp modelId="{750CEDA2-15CE-441C-AA0D-2C4D5628DFFC}">
      <dsp:nvSpPr>
        <dsp:cNvPr id="0" name=""/>
        <dsp:cNvSpPr/>
      </dsp:nvSpPr>
      <dsp:spPr>
        <a:xfrm rot="5349870">
          <a:off x="8503287" y="2953884"/>
          <a:ext cx="1332525" cy="14626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C4BD7E-7723-4D79-864F-BDA1455B5D74}">
      <dsp:nvSpPr>
        <dsp:cNvPr id="0" name=""/>
        <dsp:cNvSpPr/>
      </dsp:nvSpPr>
      <dsp:spPr>
        <a:xfrm>
          <a:off x="8770713" y="1440756"/>
          <a:ext cx="1748442" cy="23272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Within 6 weeks of child being placed </a:t>
          </a:r>
          <a:r>
            <a:rPr lang="en-GB" sz="1000" kern="1200" dirty="0" smtClean="0"/>
            <a:t>–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* Visit adopters to complete the LB agreement ( with SW if appropriate)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*Collect the settling in letter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_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*make contact with the Birth family to inform them about LB and counselling 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*advise them you will be visiting the adopters for a settling in letter and then be in contact to see them.</a:t>
          </a:r>
          <a:endParaRPr lang="en-GB" sz="1000" kern="1200" dirty="0"/>
        </a:p>
      </dsp:txBody>
      <dsp:txXfrm>
        <a:off x="8770713" y="1440756"/>
        <a:ext cx="1748442" cy="2327284"/>
      </dsp:txXfrm>
    </dsp:sp>
    <dsp:sp modelId="{EB0C314D-1AC4-4A29-89FE-FBD78A4760D2}">
      <dsp:nvSpPr>
        <dsp:cNvPr id="0" name=""/>
        <dsp:cNvSpPr/>
      </dsp:nvSpPr>
      <dsp:spPr>
        <a:xfrm>
          <a:off x="8854225" y="3739640"/>
          <a:ext cx="1625203" cy="40603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</a:rPr>
            <a:t>Admin to send out</a:t>
          </a:r>
          <a:r>
            <a:rPr lang="en-GB" sz="1000" b="1" kern="1200" dirty="0" smtClean="0">
              <a:solidFill>
                <a:schemeClr val="tx1"/>
              </a:solidFill>
            </a:rPr>
            <a:t> leaflets </a:t>
          </a:r>
          <a:r>
            <a:rPr lang="en-GB" sz="1000" kern="1200" dirty="0" smtClean="0">
              <a:solidFill>
                <a:schemeClr val="tx1"/>
              </a:solidFill>
            </a:rPr>
            <a:t>to Birth family </a:t>
          </a:r>
          <a:r>
            <a:rPr lang="en-GB" sz="1000" kern="1200" dirty="0" smtClean="0">
              <a:solidFill>
                <a:schemeClr val="bg1"/>
              </a:solidFill>
            </a:rPr>
            <a:t> </a:t>
          </a:r>
          <a:r>
            <a:rPr lang="en-GB" sz="1000" kern="1200" dirty="0" smtClean="0">
              <a:solidFill>
                <a:schemeClr val="tx1"/>
              </a:solidFill>
            </a:rPr>
            <a:t>&amp; welcome letter</a:t>
          </a:r>
          <a:endParaRPr lang="en-GB" sz="1000" kern="1200" dirty="0">
            <a:solidFill>
              <a:schemeClr val="tx1"/>
            </a:solidFill>
          </a:endParaRPr>
        </a:p>
      </dsp:txBody>
      <dsp:txXfrm>
        <a:off x="8854225" y="3739640"/>
        <a:ext cx="1625203" cy="406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E630E-010B-47D3-94C1-ABB17774E77E}" type="datetimeFigureOut">
              <a:rPr lang="en-GB" smtClean="0"/>
              <a:pPr/>
              <a:t>14/12/2018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080B-2B5C-4585-BDF4-687C83B83D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33757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E630E-010B-47D3-94C1-ABB17774E77E}" type="datetimeFigureOut">
              <a:rPr lang="en-GB" smtClean="0"/>
              <a:pPr/>
              <a:t>14/12/2018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080B-2B5C-4585-BDF4-687C83B83D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1980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E630E-010B-47D3-94C1-ABB17774E77E}" type="datetimeFigureOut">
              <a:rPr lang="en-GB" smtClean="0"/>
              <a:pPr/>
              <a:t>14/12/2018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080B-2B5C-4585-BDF4-687C83B83D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4014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E630E-010B-47D3-94C1-ABB17774E77E}" type="datetimeFigureOut">
              <a:rPr lang="en-GB" smtClean="0"/>
              <a:pPr/>
              <a:t>14/12/2018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080B-2B5C-4585-BDF4-687C83B83D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7101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E630E-010B-47D3-94C1-ABB17774E77E}" type="datetimeFigureOut">
              <a:rPr lang="en-GB" smtClean="0"/>
              <a:pPr/>
              <a:t>14/12/2018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080B-2B5C-4585-BDF4-687C83B83D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58072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E630E-010B-47D3-94C1-ABB17774E77E}" type="datetimeFigureOut">
              <a:rPr lang="en-GB" smtClean="0"/>
              <a:pPr/>
              <a:t>14/12/2018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080B-2B5C-4585-BDF4-687C83B83D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2604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E630E-010B-47D3-94C1-ABB17774E77E}" type="datetimeFigureOut">
              <a:rPr lang="en-GB" smtClean="0"/>
              <a:pPr/>
              <a:t>14/12/2018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080B-2B5C-4585-BDF4-687C83B83D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4329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E630E-010B-47D3-94C1-ABB17774E77E}" type="datetimeFigureOut">
              <a:rPr lang="en-GB" smtClean="0"/>
              <a:pPr/>
              <a:t>14/12/2018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080B-2B5C-4585-BDF4-687C83B83D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7361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E630E-010B-47D3-94C1-ABB17774E77E}" type="datetimeFigureOut">
              <a:rPr lang="en-GB" smtClean="0"/>
              <a:pPr/>
              <a:t>14/12/2018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080B-2B5C-4585-BDF4-687C83B83D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6367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E630E-010B-47D3-94C1-ABB17774E77E}" type="datetimeFigureOut">
              <a:rPr lang="en-GB" smtClean="0"/>
              <a:pPr/>
              <a:t>14/12/2018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080B-2B5C-4585-BDF4-687C83B83D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1446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E630E-010B-47D3-94C1-ABB17774E77E}" type="datetimeFigureOut">
              <a:rPr lang="en-GB" smtClean="0"/>
              <a:pPr/>
              <a:t>14/12/2018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080B-2B5C-4585-BDF4-687C83B83D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8493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E630E-010B-47D3-94C1-ABB17774E77E}" type="datetimeFigureOut">
              <a:rPr lang="en-GB" smtClean="0"/>
              <a:pPr/>
              <a:t>14/12/2018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0080B-2B5C-4585-BDF4-687C83B83D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13600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Arrow 8"/>
          <p:cNvSpPr/>
          <p:nvPr/>
        </p:nvSpPr>
        <p:spPr>
          <a:xfrm rot="10800000">
            <a:off x="7514822" y="2240704"/>
            <a:ext cx="1339404" cy="3558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>
            <a:off x="4050406" y="5907348"/>
            <a:ext cx="1068561" cy="3944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 rot="10800000">
            <a:off x="3496708" y="3805604"/>
            <a:ext cx="1526051" cy="4121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ight Arrow 1"/>
          <p:cNvSpPr/>
          <p:nvPr/>
        </p:nvSpPr>
        <p:spPr>
          <a:xfrm rot="16045478">
            <a:off x="5352969" y="3640979"/>
            <a:ext cx="704738" cy="3034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ight Arrow 19"/>
          <p:cNvSpPr/>
          <p:nvPr/>
        </p:nvSpPr>
        <p:spPr>
          <a:xfrm>
            <a:off x="7276950" y="6031370"/>
            <a:ext cx="643557" cy="2704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own Arrow 11"/>
          <p:cNvSpPr/>
          <p:nvPr/>
        </p:nvSpPr>
        <p:spPr>
          <a:xfrm>
            <a:off x="9040969" y="1043189"/>
            <a:ext cx="360609" cy="5537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Down Arrow 10"/>
          <p:cNvSpPr/>
          <p:nvPr/>
        </p:nvSpPr>
        <p:spPr>
          <a:xfrm rot="10800000">
            <a:off x="5537912" y="3129565"/>
            <a:ext cx="334853" cy="7340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1869797237"/>
              </p:ext>
            </p:extLst>
          </p:nvPr>
        </p:nvGraphicFramePr>
        <p:xfrm>
          <a:off x="0" y="124022"/>
          <a:ext cx="11887200" cy="6568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Right Arrow 20"/>
          <p:cNvSpPr/>
          <p:nvPr/>
        </p:nvSpPr>
        <p:spPr>
          <a:xfrm rot="19697528">
            <a:off x="7459976" y="5424586"/>
            <a:ext cx="527648" cy="332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>
            <a:off x="3863469" y="453852"/>
            <a:ext cx="1442434" cy="3944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 rot="16200000" flipH="1">
            <a:off x="2540358" y="4884316"/>
            <a:ext cx="540916" cy="3155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7411983" y="453852"/>
            <a:ext cx="1339403" cy="3663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7920507" y="4584880"/>
            <a:ext cx="2099257" cy="9144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If Birth Family require 1-1 support , face to face , make an appointment at the monthly surgery in each locality.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920506" y="5583382"/>
            <a:ext cx="3058733" cy="106894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Admin scan &amp; save the letter to the casefile and send the original letter to the recipient.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Email / text recipient in advance to advise the Letter is being sent.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Confirm address/ collection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Send letter out ( recorded delivery ?)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 rot="10800000">
            <a:off x="7514822" y="3749750"/>
            <a:ext cx="13394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10800000">
            <a:off x="7598728" y="2795720"/>
            <a:ext cx="965915" cy="41212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954369" y="1891824"/>
            <a:ext cx="360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letterbox process 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9093" y="1738648"/>
            <a:ext cx="1390918" cy="1057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23" name="Picture 22" descr="X:\Marketing &amp; Communications\Logos and assets\Adoption-Counts-CMYK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1278" y="437849"/>
            <a:ext cx="757555" cy="285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258944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6CE59D0F1F8E4BA4C800CD06E91481" ma:contentTypeVersion="52" ma:contentTypeDescription="Create a new document." ma:contentTypeScope="" ma:versionID="96d69281ced12e2e2e5569fdaa94eb05">
  <xsd:schema xmlns:xsd="http://www.w3.org/2001/XMLSchema" xmlns:xs="http://www.w3.org/2001/XMLSchema" xmlns:p="http://schemas.microsoft.com/office/2006/metadata/properties" xmlns:ns2="14ef3b5f-6ca1-4c1c-a353-a1c338ccc666" xmlns:ns3="8cece656-0528-402e-8958-c6c815524333" targetNamespace="http://schemas.microsoft.com/office/2006/metadata/properties" ma:root="true" ma:fieldsID="e2699e683dcbd17a19bdb2149c9aee09" ns2:_="" ns3:_="">
    <xsd:import namespace="14ef3b5f-6ca1-4c1c-a353-a1c338ccc666"/>
    <xsd:import namespace="8cece656-0528-402e-8958-c6c8155243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ef3b5f-6ca1-4c1c-a353-a1c338ccc66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ece656-0528-402e-8958-c6c8155243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CAE061F-B065-44A8-BE9C-4ADC055B07B7}"/>
</file>

<file path=customXml/itemProps2.xml><?xml version="1.0" encoding="utf-8"?>
<ds:datastoreItem xmlns:ds="http://schemas.openxmlformats.org/officeDocument/2006/customXml" ds:itemID="{7DDFC968-9FCE-4126-A0F4-0109E3A832A4}"/>
</file>

<file path=customXml/itemProps3.xml><?xml version="1.0" encoding="utf-8"?>
<ds:datastoreItem xmlns:ds="http://schemas.openxmlformats.org/officeDocument/2006/customXml" ds:itemID="{7DCCD32D-D5B6-4778-98F4-D2A3D5A66FC5}"/>
</file>

<file path=customXml/itemProps4.xml><?xml version="1.0" encoding="utf-8"?>
<ds:datastoreItem xmlns:ds="http://schemas.openxmlformats.org/officeDocument/2006/customXml" ds:itemID="{9E38A7BA-11B0-4872-A4FE-B4CB7657429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Stockport Metropolitan Borough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 Spray</dc:creator>
  <cp:lastModifiedBy>Gregory Cole</cp:lastModifiedBy>
  <cp:revision>21</cp:revision>
  <cp:lastPrinted>2016-12-02T15:31:43Z</cp:lastPrinted>
  <dcterms:created xsi:type="dcterms:W3CDTF">2016-12-02T14:21:41Z</dcterms:created>
  <dcterms:modified xsi:type="dcterms:W3CDTF">2018-12-14T09:42:16Z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0x010100636CE59D0F1F8E4BA4C800CD06E91481</vt:lpwstr>
  </property>
  <property fmtid="{D5CDD505-2E9C-101B-9397-08002B2CF9AE}" pid="3" name="Order">
    <vt:r8>7953600</vt:r8>
  </property>
</Properties>
</file>