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35" r:id="rId6"/>
    <p:sldId id="336" r:id="rId7"/>
    <p:sldId id="337" r:id="rId8"/>
    <p:sldId id="338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0C0"/>
    <a:srgbClr val="9C2E68"/>
    <a:srgbClr val="AE1C65"/>
    <a:srgbClr val="D6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5584" autoAdjust="0"/>
  </p:normalViewPr>
  <p:slideViewPr>
    <p:cSldViewPr>
      <p:cViewPr varScale="1">
        <p:scale>
          <a:sx n="65" d="100"/>
          <a:sy n="65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CF2A2-37D6-49A7-AD8B-E5311F2D196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2E8939D-1A11-4FD2-987D-59439D315CB5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Means</a:t>
          </a:r>
        </a:p>
      </dgm:t>
    </dgm:pt>
    <dgm:pt modelId="{F6867C29-A505-4557-BCB8-795C1FB73E91}" type="parTrans" cxnId="{BBD116BE-AADC-4610-9D3A-C646C9F5AB16}">
      <dgm:prSet/>
      <dgm:spPr/>
      <dgm:t>
        <a:bodyPr/>
        <a:lstStyle/>
        <a:p>
          <a:endParaRPr lang="en-GB"/>
        </a:p>
      </dgm:t>
    </dgm:pt>
    <dgm:pt modelId="{5AAAF21B-57E8-4258-8C5B-12523EA1929A}" type="sibTrans" cxnId="{BBD116BE-AADC-4610-9D3A-C646C9F5AB16}">
      <dgm:prSet/>
      <dgm:spPr/>
      <dgm:t>
        <a:bodyPr/>
        <a:lstStyle/>
        <a:p>
          <a:endParaRPr lang="en-GB"/>
        </a:p>
      </dgm:t>
    </dgm:pt>
    <dgm:pt modelId="{1CA55822-C56E-4B98-A5A6-3048B4232CFE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Opportunities </a:t>
          </a:r>
        </a:p>
      </dgm:t>
    </dgm:pt>
    <dgm:pt modelId="{E574E1CE-2FC8-4B12-8A46-30AB17A61EDC}" type="parTrans" cxnId="{5C0C4BF7-BA2B-4203-A7C6-927AA2764C81}">
      <dgm:prSet/>
      <dgm:spPr/>
      <dgm:t>
        <a:bodyPr/>
        <a:lstStyle/>
        <a:p>
          <a:endParaRPr lang="en-GB"/>
        </a:p>
      </dgm:t>
    </dgm:pt>
    <dgm:pt modelId="{0ED39F7B-6E4E-4AAA-A514-E8393684E79E}" type="sibTrans" cxnId="{5C0C4BF7-BA2B-4203-A7C6-927AA2764C81}">
      <dgm:prSet/>
      <dgm:spPr/>
      <dgm:t>
        <a:bodyPr/>
        <a:lstStyle/>
        <a:p>
          <a:endParaRPr lang="en-GB"/>
        </a:p>
      </dgm:t>
    </dgm:pt>
    <dgm:pt modelId="{0A365AAB-9283-494A-B29F-661335B00FD8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Reasons</a:t>
          </a:r>
        </a:p>
      </dgm:t>
    </dgm:pt>
    <dgm:pt modelId="{FE7C7D98-1B3C-4D3C-A663-E1951910D374}" type="parTrans" cxnId="{EF3D7F9A-C8A2-4AB8-8429-844EC9A7F3F7}">
      <dgm:prSet/>
      <dgm:spPr/>
      <dgm:t>
        <a:bodyPr/>
        <a:lstStyle/>
        <a:p>
          <a:endParaRPr lang="en-GB"/>
        </a:p>
      </dgm:t>
    </dgm:pt>
    <dgm:pt modelId="{231327EB-70B8-4E61-B677-A185BBB81770}" type="sibTrans" cxnId="{EF3D7F9A-C8A2-4AB8-8429-844EC9A7F3F7}">
      <dgm:prSet/>
      <dgm:spPr/>
      <dgm:t>
        <a:bodyPr/>
        <a:lstStyle/>
        <a:p>
          <a:endParaRPr lang="en-GB"/>
        </a:p>
      </dgm:t>
    </dgm:pt>
    <dgm:pt modelId="{8BD1DFAF-D925-49FC-9847-661574D8EE0C}" type="pres">
      <dgm:prSet presAssocID="{3CBCF2A2-37D6-49A7-AD8B-E5311F2D196E}" presName="compositeShape" presStyleCnt="0">
        <dgm:presLayoutVars>
          <dgm:chMax val="7"/>
          <dgm:dir/>
          <dgm:resizeHandles val="exact"/>
        </dgm:presLayoutVars>
      </dgm:prSet>
      <dgm:spPr/>
    </dgm:pt>
    <dgm:pt modelId="{30E309FD-87B7-4147-A60E-C8B82C872AC0}" type="pres">
      <dgm:prSet presAssocID="{82E8939D-1A11-4FD2-987D-59439D315CB5}" presName="circ1" presStyleLbl="vennNode1" presStyleIdx="0" presStyleCnt="3"/>
      <dgm:spPr/>
    </dgm:pt>
    <dgm:pt modelId="{B4E972D4-BF20-4064-BE90-5AC53D71B7B9}" type="pres">
      <dgm:prSet presAssocID="{82E8939D-1A11-4FD2-987D-59439D315C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71187C9-1FA2-4401-A689-B5EEF445C22E}" type="pres">
      <dgm:prSet presAssocID="{1CA55822-C56E-4B98-A5A6-3048B4232CFE}" presName="circ2" presStyleLbl="vennNode1" presStyleIdx="1" presStyleCnt="3" custLinFactNeighborX="3915"/>
      <dgm:spPr/>
    </dgm:pt>
    <dgm:pt modelId="{42B67CC4-D61E-4E39-A5F7-343086D1B29A}" type="pres">
      <dgm:prSet presAssocID="{1CA55822-C56E-4B98-A5A6-3048B4232C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7A4730A-87B9-4A0B-BFBF-080B004DCBE9}" type="pres">
      <dgm:prSet presAssocID="{0A365AAB-9283-494A-B29F-661335B00FD8}" presName="circ3" presStyleLbl="vennNode1" presStyleIdx="2" presStyleCnt="3"/>
      <dgm:spPr/>
    </dgm:pt>
    <dgm:pt modelId="{3959B845-99C2-43A8-8D18-A03C7EB64FB5}" type="pres">
      <dgm:prSet presAssocID="{0A365AAB-9283-494A-B29F-661335B00FD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E6281F-4F9D-470D-9C9B-A9782AD274FF}" type="presOf" srcId="{82E8939D-1A11-4FD2-987D-59439D315CB5}" destId="{B4E972D4-BF20-4064-BE90-5AC53D71B7B9}" srcOrd="1" destOrd="0" presId="urn:microsoft.com/office/officeart/2005/8/layout/venn1"/>
    <dgm:cxn modelId="{4DBF0F23-F58E-420D-BA83-31711342350E}" type="presOf" srcId="{0A365AAB-9283-494A-B29F-661335B00FD8}" destId="{A7A4730A-87B9-4A0B-BFBF-080B004DCBE9}" srcOrd="0" destOrd="0" presId="urn:microsoft.com/office/officeart/2005/8/layout/venn1"/>
    <dgm:cxn modelId="{19491B59-31AC-4311-88CB-343B3F8DEC77}" type="presOf" srcId="{1CA55822-C56E-4B98-A5A6-3048B4232CFE}" destId="{42B67CC4-D61E-4E39-A5F7-343086D1B29A}" srcOrd="1" destOrd="0" presId="urn:microsoft.com/office/officeart/2005/8/layout/venn1"/>
    <dgm:cxn modelId="{EF3D7F9A-C8A2-4AB8-8429-844EC9A7F3F7}" srcId="{3CBCF2A2-37D6-49A7-AD8B-E5311F2D196E}" destId="{0A365AAB-9283-494A-B29F-661335B00FD8}" srcOrd="2" destOrd="0" parTransId="{FE7C7D98-1B3C-4D3C-A663-E1951910D374}" sibTransId="{231327EB-70B8-4E61-B677-A185BBB81770}"/>
    <dgm:cxn modelId="{68F0B39B-7349-46B7-8F4E-5AFE60D4F1E9}" type="presOf" srcId="{3CBCF2A2-37D6-49A7-AD8B-E5311F2D196E}" destId="{8BD1DFAF-D925-49FC-9847-661574D8EE0C}" srcOrd="0" destOrd="0" presId="urn:microsoft.com/office/officeart/2005/8/layout/venn1"/>
    <dgm:cxn modelId="{CA9D5DAA-FD9A-472F-84E1-6340A7647EA4}" type="presOf" srcId="{0A365AAB-9283-494A-B29F-661335B00FD8}" destId="{3959B845-99C2-43A8-8D18-A03C7EB64FB5}" srcOrd="1" destOrd="0" presId="urn:microsoft.com/office/officeart/2005/8/layout/venn1"/>
    <dgm:cxn modelId="{45B9A5B0-578F-4A9B-A899-F9C395F6D5F5}" type="presOf" srcId="{82E8939D-1A11-4FD2-987D-59439D315CB5}" destId="{30E309FD-87B7-4147-A60E-C8B82C872AC0}" srcOrd="0" destOrd="0" presId="urn:microsoft.com/office/officeart/2005/8/layout/venn1"/>
    <dgm:cxn modelId="{F6579AB1-8437-4169-8FFB-E73182576AF0}" type="presOf" srcId="{1CA55822-C56E-4B98-A5A6-3048B4232CFE}" destId="{B71187C9-1FA2-4401-A689-B5EEF445C22E}" srcOrd="0" destOrd="0" presId="urn:microsoft.com/office/officeart/2005/8/layout/venn1"/>
    <dgm:cxn modelId="{BBD116BE-AADC-4610-9D3A-C646C9F5AB16}" srcId="{3CBCF2A2-37D6-49A7-AD8B-E5311F2D196E}" destId="{82E8939D-1A11-4FD2-987D-59439D315CB5}" srcOrd="0" destOrd="0" parTransId="{F6867C29-A505-4557-BCB8-795C1FB73E91}" sibTransId="{5AAAF21B-57E8-4258-8C5B-12523EA1929A}"/>
    <dgm:cxn modelId="{5C0C4BF7-BA2B-4203-A7C6-927AA2764C81}" srcId="{3CBCF2A2-37D6-49A7-AD8B-E5311F2D196E}" destId="{1CA55822-C56E-4B98-A5A6-3048B4232CFE}" srcOrd="1" destOrd="0" parTransId="{E574E1CE-2FC8-4B12-8A46-30AB17A61EDC}" sibTransId="{0ED39F7B-6E4E-4AAA-A514-E8393684E79E}"/>
    <dgm:cxn modelId="{503BBA6C-3866-4841-9EC6-0543598EE7DA}" type="presParOf" srcId="{8BD1DFAF-D925-49FC-9847-661574D8EE0C}" destId="{30E309FD-87B7-4147-A60E-C8B82C872AC0}" srcOrd="0" destOrd="0" presId="urn:microsoft.com/office/officeart/2005/8/layout/venn1"/>
    <dgm:cxn modelId="{28202BAD-A885-408A-8ADC-608B6A5C3B1D}" type="presParOf" srcId="{8BD1DFAF-D925-49FC-9847-661574D8EE0C}" destId="{B4E972D4-BF20-4064-BE90-5AC53D71B7B9}" srcOrd="1" destOrd="0" presId="urn:microsoft.com/office/officeart/2005/8/layout/venn1"/>
    <dgm:cxn modelId="{88436BEF-C2E2-456B-BEEB-2151F9FEF5C2}" type="presParOf" srcId="{8BD1DFAF-D925-49FC-9847-661574D8EE0C}" destId="{B71187C9-1FA2-4401-A689-B5EEF445C22E}" srcOrd="2" destOrd="0" presId="urn:microsoft.com/office/officeart/2005/8/layout/venn1"/>
    <dgm:cxn modelId="{7FD8DA5D-1498-4D32-8D84-E6C7CE129A8F}" type="presParOf" srcId="{8BD1DFAF-D925-49FC-9847-661574D8EE0C}" destId="{42B67CC4-D61E-4E39-A5F7-343086D1B29A}" srcOrd="3" destOrd="0" presId="urn:microsoft.com/office/officeart/2005/8/layout/venn1"/>
    <dgm:cxn modelId="{A0FA5CC9-60B1-4F60-8F76-B158287DB78D}" type="presParOf" srcId="{8BD1DFAF-D925-49FC-9847-661574D8EE0C}" destId="{A7A4730A-87B9-4A0B-BFBF-080B004DCBE9}" srcOrd="4" destOrd="0" presId="urn:microsoft.com/office/officeart/2005/8/layout/venn1"/>
    <dgm:cxn modelId="{CEC7B81B-AB91-4A66-8D73-2A32E35E3619}" type="presParOf" srcId="{8BD1DFAF-D925-49FC-9847-661574D8EE0C}" destId="{3959B845-99C2-43A8-8D18-A03C7EB64FB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309FD-87B7-4147-A60E-C8B82C872AC0}">
      <dsp:nvSpPr>
        <dsp:cNvPr id="0" name=""/>
        <dsp:cNvSpPr/>
      </dsp:nvSpPr>
      <dsp:spPr>
        <a:xfrm>
          <a:off x="2926794" y="49500"/>
          <a:ext cx="2376010" cy="2376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Century Gothic" panose="020B0502020202020204" pitchFamily="34" charset="0"/>
            </a:rPr>
            <a:t>Means</a:t>
          </a:r>
        </a:p>
      </dsp:txBody>
      <dsp:txXfrm>
        <a:off x="3243596" y="465302"/>
        <a:ext cx="1742407" cy="1069204"/>
      </dsp:txXfrm>
    </dsp:sp>
    <dsp:sp modelId="{B71187C9-1FA2-4401-A689-B5EEF445C22E}">
      <dsp:nvSpPr>
        <dsp:cNvPr id="0" name=""/>
        <dsp:cNvSpPr/>
      </dsp:nvSpPr>
      <dsp:spPr>
        <a:xfrm>
          <a:off x="3877159" y="1534506"/>
          <a:ext cx="2376010" cy="2376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Century Gothic" panose="020B0502020202020204" pitchFamily="34" charset="0"/>
            </a:rPr>
            <a:t>Opportunities </a:t>
          </a:r>
        </a:p>
      </dsp:txBody>
      <dsp:txXfrm>
        <a:off x="4603822" y="2148309"/>
        <a:ext cx="1425606" cy="1306805"/>
      </dsp:txXfrm>
    </dsp:sp>
    <dsp:sp modelId="{A7A4730A-87B9-4A0B-BFBF-080B004DCBE9}">
      <dsp:nvSpPr>
        <dsp:cNvPr id="0" name=""/>
        <dsp:cNvSpPr/>
      </dsp:nvSpPr>
      <dsp:spPr>
        <a:xfrm>
          <a:off x="2069450" y="1534506"/>
          <a:ext cx="2376010" cy="2376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Century Gothic" panose="020B0502020202020204" pitchFamily="34" charset="0"/>
            </a:rPr>
            <a:t>Reasons</a:t>
          </a:r>
        </a:p>
      </dsp:txBody>
      <dsp:txXfrm>
        <a:off x="2293191" y="2148309"/>
        <a:ext cx="1425606" cy="130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6F799-CEC8-49B8-A7C7-776D1F951A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09613-B816-42B1-9645-B65917DBD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B2F6FD-0FA4-4A91-90BB-157A892586E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45B1D-1603-4068-BE64-866ACCEB23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C8154-4AC0-4308-A079-65351D09E5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0875AA-DAB9-418D-AC11-28989FC545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215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A96E73-E4A3-45E2-BEB8-7AA1D1B6D1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0E21C-5588-4377-BD34-2FAC233FF1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9BE8E7-DA43-4E0A-A80B-24F98B71D7E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2B97B34-1683-409A-98D3-3C86649A3B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0ACAF4-14EE-46FD-B5A1-3C5183036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29E6E-63E3-43AA-A961-A5B42711B4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3AC81-1D45-4A17-9CCE-FB1EB94BFE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F68F68-696F-45C3-8198-6C55CFE8DB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647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84577293-A012-4240-A2AE-A89C1F1A8D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C9736F65-7ECD-4640-9985-A5293944C2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704C5-0CC8-4410-999C-2BDF0EB7E1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9A7495-0264-47F6-91C6-84B754B4B04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9772827-86EF-468D-B693-DE54EA5955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2FBD878-F23A-435D-9CDD-3D13434BB9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Means: how we communicate,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Reasons: why do we communicate.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Opportunities: when, when and with whom we communicate.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Functional communication requires equal interaction between means, reasons and opportunities.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Think about 3 times you communicated with someone this morning before you came here. Use flipchart to discuss verbal/non verbal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EB24F19-EA27-48FF-9525-2D565D2586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260221-F7DE-4ADD-93BF-7EC9C692587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D5980DB-D955-4AC4-A226-0F9EDF9109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6C9575B9-E885-48E6-8078-0DFB5AA850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Paralingustic- how you say it</a:t>
            </a:r>
          </a:p>
          <a:p>
            <a:r>
              <a:rPr lang="en-GB" altLang="en-US"/>
              <a:t>Can you think of a Service user that you work with- what were there means of communicating?</a:t>
            </a:r>
          </a:p>
          <a:p>
            <a:r>
              <a:rPr lang="en-GB" altLang="en-US"/>
              <a:t>Did they need support from staff to communicate, what were their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D122-1D8B-4630-BFB5-155232D80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31DC20-8F7C-4FE5-A068-4086A267DFBC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DFB2CB0-0367-4F90-9AFE-D24A362C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33FF2FC6-48A1-41E6-919C-C40D87134F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People with Severe or profound learning disabilities there needs are often predicted. They do not have to request drinks/ snacks/food as it is given to them at certain times. Needs are predicted.</a:t>
            </a:r>
            <a:endParaRPr lang="en-IE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F86DD-FCCE-40A8-BF7C-73693C930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E99B46-745A-4025-A6D0-44DB7A61A4F5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FA331-025D-4074-AA46-8C714935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982630B-3937-4DB1-9757-F49F3B5975D9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4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F56B5-DA9F-4F80-AD87-5C5B02E2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8C9D5-005C-473B-9991-B579854C678B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5830E-79D1-47D0-9F78-6A55A56C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B8420-8009-495D-9310-647BDA8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75809B-D3CF-487A-8B58-FC803FEBA4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959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E669D-7E63-4087-8A2C-A6639CD2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A19906A-F91F-4728-99DB-9392AB42EB16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2B0E-A33C-4E99-9504-F4A05EE0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53AA1-5C46-4B12-A562-E0D67740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17F75C-25C2-415D-834D-74D83CB0B2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DFAEC-9E1F-4CC1-A008-BB77E3D5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E8A96B7-9FDB-48E4-ACC9-8D3CB0D8577A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941A1-8307-46A2-829C-DA93649F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73703-B7EE-4281-B726-D19A9CCC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BE7B5-0967-4D84-8CFD-C0FFBC1082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852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10BF0-9097-4DBE-8CA9-97BBF002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9440D78-534A-4E84-8403-2ACD46EBBBE3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C532C-87FA-482E-BA33-18716D23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8D611-439C-40E6-8984-6C4FA3941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C0A6D4-A26A-44F5-862B-374F7722CB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009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32C0-6D2C-4E4C-8EBD-1DF90027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2F69AE7-4BB5-4ED4-847B-67A890FD0AB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DE107-67C4-4010-834E-7C0FD696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123AA-414F-490D-8861-5703C6D5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E74F1D-EAE1-4B03-9BB0-1F1224C2D0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6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392BAA-EA92-4C31-A433-EA389EF9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C101BAD-0AAB-490C-B4BF-21183F6FD68D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69F619-D5C1-4CBC-92B8-1407A944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193440-9F50-4AEA-9636-723CFDD8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1CD848-3D28-484D-99DC-8B57D45393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36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8C7009-160E-4CF4-A83A-F648CEAB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B198B0-1400-4A6D-9021-ED2F978F2745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6B5F07-132F-438F-B79B-5F8FC797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60E98C-E365-4F1D-95EA-56AE4C41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A6BDEB-4B12-4F03-83DA-46887271B9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073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F00C1C-7B35-4BD1-89C1-CC4677C6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FE9B962-43FB-4504-BF94-D77D52804C0B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468C9E-6E47-47F6-8394-D4975B4B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051180-19BC-441B-BA0A-CC5F2949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409C3-33E8-4541-BF47-E5C59670A8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03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D502DC-DBFF-4B52-908C-CBFDBECA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4F2880F-2BC4-4FB6-9BFA-5B4D0A262059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A9C87D-E3BD-4F10-B370-57339CF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F1B053-B7CA-483C-916E-6DCD4DDD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7D1244-80CC-428B-9636-A7C8DF3934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71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A4482C-9C2E-46EB-AB28-0D59F6F6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A272D73-A823-4E7D-A810-B930ECF6E874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9D187F-0FB3-460B-AC3D-20D529A1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3919C7-156C-4A04-9944-D4777382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1EC137-7795-4D53-BA5A-6662184950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481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01034F-17A7-4DF9-90DC-7AE502D5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25761A-872A-4AA1-A0A3-9185A619B2ED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3FE24E-1D2E-44C2-AF39-088F0605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FEF076-6516-4692-8FA6-C263510C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8589E2-E779-4A6F-A179-4DAC083E78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209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>
            <a:extLst>
              <a:ext uri="{FF2B5EF4-FFF2-40B4-BE49-F238E27FC236}">
                <a16:creationId xmlns:a16="http://schemas.microsoft.com/office/drawing/2014/main" id="{940048E8-FBAA-444B-9CAC-952B0A7658B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894" r="6065" b="12610"/>
          <a:stretch>
            <a:fillRect/>
          </a:stretch>
        </p:blipFill>
        <p:spPr bwMode="auto">
          <a:xfrm>
            <a:off x="5940425" y="188913"/>
            <a:ext cx="29733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50424BD-3345-4CB5-9D76-8CACE7B39C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FC8B557-8EDA-4A3E-ADF3-4835B18511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1">
            <a:extLst>
              <a:ext uri="{FF2B5EF4-FFF2-40B4-BE49-F238E27FC236}">
                <a16:creationId xmlns:a16="http://schemas.microsoft.com/office/drawing/2014/main" id="{A3E8627E-0077-4077-913F-882004196DC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929313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9E178E9-ACD3-4A15-910B-742A25A9F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r>
              <a:rPr lang="en-GB" altLang="en-US">
                <a:latin typeface="Century Gothic" panose="020B0502020202020204" pitchFamily="34" charset="0"/>
              </a:rPr>
              <a:t>What is communication?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E8BD161-7E7E-4676-97CA-564F624C2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>
                <a:latin typeface="Century Gothic" panose="020B0502020202020204" pitchFamily="34" charset="0"/>
              </a:rPr>
              <a:t>The function of communication is the ‘exchange of ideas and information, emotional expression, social interaction, control of reality, recording facts, thinking and expressing identity’</a:t>
            </a:r>
          </a:p>
          <a:p>
            <a:pPr lvl="4"/>
            <a:r>
              <a:rPr lang="en-GB" altLang="en-US" b="1">
                <a:latin typeface="Century Gothic" panose="020B0502020202020204" pitchFamily="34" charset="0"/>
              </a:rPr>
              <a:t>Crystal 1992</a:t>
            </a:r>
          </a:p>
          <a:p>
            <a:r>
              <a:rPr lang="en-GB" altLang="en-US" b="1">
                <a:latin typeface="Century Gothic" panose="020B0502020202020204" pitchFamily="34" charset="0"/>
              </a:rPr>
              <a:t>Communication is a two way process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0D6BC74-C5D3-4554-ABE1-5700C43F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836613"/>
            <a:ext cx="8229600" cy="792162"/>
          </a:xfrm>
        </p:spPr>
        <p:txBody>
          <a:bodyPr/>
          <a:lstStyle/>
          <a:p>
            <a:pPr eaLnBrk="1" hangingPunct="1"/>
            <a:r>
              <a:rPr lang="en-GB" altLang="en-US">
                <a:latin typeface="Century Gothic" panose="020B0502020202020204" pitchFamily="34" charset="0"/>
              </a:rPr>
              <a:t>Communication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35509D-AFD2-4A94-B5AB-DC78EFBF66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3960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5744033-1634-4E10-B99F-3565D412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4584" y="332656"/>
            <a:ext cx="7632848" cy="720154"/>
          </a:xfrm>
        </p:spPr>
        <p:txBody>
          <a:bodyPr/>
          <a:lstStyle/>
          <a:p>
            <a:r>
              <a:rPr lang="en-GB" altLang="en-US">
                <a:latin typeface="Century Gothic" panose="020B0502020202020204" pitchFamily="34" charset="0"/>
              </a:rPr>
              <a:t>What is communication?</a:t>
            </a:r>
            <a:endParaRPr lang="en-IE" altLang="en-US"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70243F-DC16-4321-89D8-79F94E1F7A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697169"/>
              </p:ext>
            </p:extLst>
          </p:nvPr>
        </p:nvGraphicFramePr>
        <p:xfrm>
          <a:off x="457200" y="1160876"/>
          <a:ext cx="8229600" cy="536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 Gothic" panose="020B0502020202020204" pitchFamily="34" charset="0"/>
                        </a:rPr>
                        <a:t>Means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 Gothic" panose="020B0502020202020204" pitchFamily="34" charset="0"/>
                        </a:rPr>
                        <a:t>Reasons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 Gothic" panose="020B0502020202020204" pitchFamily="34" charset="0"/>
                        </a:rPr>
                        <a:t>Opportunities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VERBAL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Speech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NON-VERBAL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Signs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Symbols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Gestures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Body language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Facial expression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Pointing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Objects and pictures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PARALINGUISTIC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Volume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Intonation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Rate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Tone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Fluency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Attention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Greetings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Expressing wants/needs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Requests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Sharing of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Refuse/protest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Feelings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Choices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Preferences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Negotiation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Discussion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Planning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Communication partner(s)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Shared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Shared 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System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Shared interests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Friends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Colleagues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Authority figures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Carers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4B007FC-B7DE-47BC-862F-264FD139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entury Gothic" panose="020B0502020202020204" pitchFamily="34" charset="0"/>
              </a:rPr>
              <a:t>What is communication?</a:t>
            </a:r>
            <a:endParaRPr lang="en-IE" altLang="en-US"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7F566B5-FC73-4FDE-BA41-5E0C22522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>
                <a:latin typeface="Century Gothic" panose="020B0502020202020204" pitchFamily="34" charset="0"/>
              </a:rPr>
              <a:t>Without the MEANS of communication you cannot express yourself.</a:t>
            </a:r>
          </a:p>
          <a:p>
            <a:r>
              <a:rPr lang="en-GB" altLang="en-US" b="1">
                <a:latin typeface="Century Gothic" panose="020B0502020202020204" pitchFamily="34" charset="0"/>
              </a:rPr>
              <a:t>Without REASONS for communication, there is no point in or no need to communicate.</a:t>
            </a:r>
          </a:p>
          <a:p>
            <a:r>
              <a:rPr lang="en-GB" altLang="en-US" b="1">
                <a:latin typeface="Century Gothic" panose="020B0502020202020204" pitchFamily="34" charset="0"/>
              </a:rPr>
              <a:t>Without OPPORTUNITIES there cannot be any communication.</a:t>
            </a:r>
            <a:endParaRPr lang="en-IE" altLang="en-US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c4fabcf3-c986-44b6-9647-0a6869bbde63"/>
  <p:tag name="TPFULLVERSION" val="4.3.2.1178"/>
  <p:tag name="INCLUDESESSION" val="True"/>
  <p:tag name="EXPANDSHOWBAR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111c816-4e0f-41d3-b40e-16e0de17f915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2DA526C702DE40ACD3D420D18090E6" ma:contentTypeVersion="12" ma:contentTypeDescription="Create a new document." ma:contentTypeScope="" ma:versionID="8859fc36540399634211978f7dd1f75b">
  <xsd:schema xmlns:xsd="http://www.w3.org/2001/XMLSchema" xmlns:xs="http://www.w3.org/2001/XMLSchema" xmlns:p="http://schemas.microsoft.com/office/2006/metadata/properties" xmlns:ns2="6111c816-4e0f-41d3-b40e-16e0de17f915" xmlns:ns3="40cb2543-a5ac-4cc7-a437-85b57170320d" targetNamespace="http://schemas.microsoft.com/office/2006/metadata/properties" ma:root="true" ma:fieldsID="55adabfffdd789fff58056f4ba51c073" ns2:_="" ns3:_="">
    <xsd:import namespace="6111c816-4e0f-41d3-b40e-16e0de17f915"/>
    <xsd:import namespace="40cb2543-a5ac-4cc7-a437-85b5717032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1c816-4e0f-41d3-b40e-16e0de17f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2" nillable="true" ma:displayName="Sign-off status" ma:internalName="Sign_x002d_off_x0020_status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b2543-a5ac-4cc7-a437-85b5717032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CACFA-9E25-4F65-A478-A0E4E3DEE3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e03bfa15-4421-4e0b-af51-731fbb516c32"/>
    <ds:schemaRef ds:uri="http://schemas.microsoft.com/office/2006/documentManagement/types"/>
    <ds:schemaRef ds:uri="8007c686-9722-4426-8ebb-4641d77f7aa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1F77F7-0CFA-41CE-BC96-A0AE4B8D8C8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711081-6DED-4D11-9BDA-25F3B53D5E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E880DD5-8EFA-407C-92E9-3BC7CD270676}"/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297</Words>
  <Application>Microsoft Office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What is communication?</vt:lpstr>
      <vt:lpstr>Communication </vt:lpstr>
      <vt:lpstr>What is communication?</vt:lpstr>
      <vt:lpstr>What is communication?</vt:lpstr>
    </vt:vector>
  </TitlesOfParts>
  <Company>Lincolnshire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 Joanna (LPT)</dc:creator>
  <cp:lastModifiedBy>Rebecca Wilson</cp:lastModifiedBy>
  <cp:revision>92</cp:revision>
  <cp:lastPrinted>2014-09-01T08:11:58Z</cp:lastPrinted>
  <dcterms:created xsi:type="dcterms:W3CDTF">2014-07-08T11:35:25Z</dcterms:created>
  <dcterms:modified xsi:type="dcterms:W3CDTF">2022-09-15T13:35:52Z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0x010100512DA526C702DE40ACD3D420D18090E6</vt:lpwstr>
  </property>
  <property fmtid="{D5CDD505-2E9C-101B-9397-08002B2CF9AE}" pid="3" name="Harlow">
    <vt:lpwstr/>
  </property>
  <property fmtid="{D5CDD505-2E9C-101B-9397-08002B2CF9AE}" pid="4" name="ContentType">
    <vt:lpwstr>Document</vt:lpwstr>
  </property>
  <property fmtid="{D5CDD505-2E9C-101B-9397-08002B2CF9AE}" pid="5" name="Tags">
    <vt:lpwstr>3;#Communications</vt:lpwstr>
  </property>
  <property fmtid="{D5CDD505-2E9C-101B-9397-08002B2CF9AE}" pid="6" name="display_urn:schemas-microsoft-com:office:office#DocumentOwner">
    <vt:lpwstr>WALKER, Joanna (LINCOLNSHIRE PARTNERSHIP NHS FOUNDATION TRUST)</vt:lpwstr>
  </property>
  <property fmtid="{D5CDD505-2E9C-101B-9397-08002B2CF9AE}" pid="7" name="DocumentOwner">
    <vt:lpwstr>13;#i:0#.f|membership|joanna.walker2@nhs.net,#i:0#.f|membership|joanna.walker2@nhs.net,#joanna.walker2@nhs.net,#,#WALKER, Joanna (LINCOLNSHIRE PARTNERSHIP NHS FOUNDATION TRUST),#,#,#Communications Manager</vt:lpwstr>
  </property>
  <property fmtid="{D5CDD505-2E9C-101B-9397-08002B2CF9AE}" pid="8" name="Tags0">
    <vt:lpwstr>2;#;#3;#</vt:lpwstr>
  </property>
  <property fmtid="{D5CDD505-2E9C-101B-9397-08002B2CF9AE}" pid="9" name="ReviewDate">
    <vt:lpwstr>2021-03-31T00:00:00Z</vt:lpwstr>
  </property>
  <property fmtid="{D5CDD505-2E9C-101B-9397-08002B2CF9AE}" pid="10" name="Document_Tags">
    <vt:lpwstr>;#Document Templates;#Comms;#</vt:lpwstr>
  </property>
  <property fmtid="{D5CDD505-2E9C-101B-9397-08002B2CF9AE}" pid="11" name="Folder">
    <vt:lpwstr>8</vt:lpwstr>
  </property>
  <property fmtid="{D5CDD505-2E9C-101B-9397-08002B2CF9AE}" pid="12" name="Folder 2">
    <vt:lpwstr>18</vt:lpwstr>
  </property>
  <property fmtid="{D5CDD505-2E9C-101B-9397-08002B2CF9AE}" pid="13" name="Description0">
    <vt:lpwstr/>
  </property>
  <property fmtid="{D5CDD505-2E9C-101B-9397-08002B2CF9AE}" pid="14" name="_ip_UnifiedCompliancePolicyUIAction">
    <vt:lpwstr/>
  </property>
  <property fmtid="{D5CDD505-2E9C-101B-9397-08002B2CF9AE}" pid="15" name="Month">
    <vt:lpwstr/>
  </property>
  <property fmtid="{D5CDD505-2E9C-101B-9397-08002B2CF9AE}" pid="16" name="Date">
    <vt:lpwstr/>
  </property>
  <property fmtid="{D5CDD505-2E9C-101B-9397-08002B2CF9AE}" pid="17" name="_ip_UnifiedCompliancePolicyProperties">
    <vt:lpwstr/>
  </property>
  <property fmtid="{D5CDD505-2E9C-101B-9397-08002B2CF9AE}" pid="18" name="DocumentYear">
    <vt:lpwstr/>
  </property>
  <property fmtid="{D5CDD505-2E9C-101B-9397-08002B2CF9AE}" pid="19" name="Location">
    <vt:lpwstr/>
  </property>
  <property fmtid="{D5CDD505-2E9C-101B-9397-08002B2CF9AE}" pid="20" name="Retired">
    <vt:lpwstr>0</vt:lpwstr>
  </property>
  <property fmtid="{D5CDD505-2E9C-101B-9397-08002B2CF9AE}" pid="21" name="Order0">
    <vt:lpwstr/>
  </property>
  <property fmtid="{D5CDD505-2E9C-101B-9397-08002B2CF9AE}" pid="22" name="MediaServiceImageTags">
    <vt:lpwstr/>
  </property>
</Properties>
</file>